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78"/>
  </p:notesMasterIdLst>
  <p:handoutMasterIdLst>
    <p:handoutMasterId r:id="rId79"/>
  </p:handoutMasterIdLst>
  <p:sldIdLst>
    <p:sldId id="256" r:id="rId3"/>
    <p:sldId id="263" r:id="rId4"/>
    <p:sldId id="293" r:id="rId5"/>
    <p:sldId id="389" r:id="rId6"/>
    <p:sldId id="390" r:id="rId7"/>
    <p:sldId id="319" r:id="rId8"/>
    <p:sldId id="321" r:id="rId9"/>
    <p:sldId id="320" r:id="rId10"/>
    <p:sldId id="322" r:id="rId11"/>
    <p:sldId id="323" r:id="rId12"/>
    <p:sldId id="324" r:id="rId13"/>
    <p:sldId id="568" r:id="rId14"/>
    <p:sldId id="325" r:id="rId15"/>
    <p:sldId id="326" r:id="rId16"/>
    <p:sldId id="406" r:id="rId17"/>
    <p:sldId id="566" r:id="rId18"/>
    <p:sldId id="411" r:id="rId19"/>
    <p:sldId id="329" r:id="rId20"/>
    <p:sldId id="330" r:id="rId21"/>
    <p:sldId id="331" r:id="rId22"/>
    <p:sldId id="332" r:id="rId23"/>
    <p:sldId id="333" r:id="rId24"/>
    <p:sldId id="334" r:id="rId25"/>
    <p:sldId id="335" r:id="rId26"/>
    <p:sldId id="336" r:id="rId27"/>
    <p:sldId id="429" r:id="rId28"/>
    <p:sldId id="338" r:id="rId29"/>
    <p:sldId id="434" r:id="rId30"/>
    <p:sldId id="340" r:id="rId31"/>
    <p:sldId id="441" r:id="rId32"/>
    <p:sldId id="342" r:id="rId33"/>
    <p:sldId id="343" r:id="rId34"/>
    <p:sldId id="344" r:id="rId35"/>
    <p:sldId id="345" r:id="rId36"/>
    <p:sldId id="346" r:id="rId37"/>
    <p:sldId id="347" r:id="rId38"/>
    <p:sldId id="348" r:id="rId39"/>
    <p:sldId id="349" r:id="rId40"/>
    <p:sldId id="351" r:id="rId41"/>
    <p:sldId id="454" r:id="rId42"/>
    <p:sldId id="456" r:id="rId43"/>
    <p:sldId id="369" r:id="rId44"/>
    <p:sldId id="354" r:id="rId45"/>
    <p:sldId id="370" r:id="rId46"/>
    <p:sldId id="474" r:id="rId47"/>
    <p:sldId id="371" r:id="rId48"/>
    <p:sldId id="372" r:id="rId49"/>
    <p:sldId id="373" r:id="rId50"/>
    <p:sldId id="375" r:id="rId51"/>
    <p:sldId id="374" r:id="rId52"/>
    <p:sldId id="353" r:id="rId53"/>
    <p:sldId id="355" r:id="rId54"/>
    <p:sldId id="356" r:id="rId55"/>
    <p:sldId id="357" r:id="rId56"/>
    <p:sldId id="376" r:id="rId57"/>
    <p:sldId id="377" r:id="rId58"/>
    <p:sldId id="358" r:id="rId59"/>
    <p:sldId id="359" r:id="rId60"/>
    <p:sldId id="378" r:id="rId61"/>
    <p:sldId id="379" r:id="rId62"/>
    <p:sldId id="380" r:id="rId63"/>
    <p:sldId id="381" r:id="rId64"/>
    <p:sldId id="522" r:id="rId65"/>
    <p:sldId id="383" r:id="rId66"/>
    <p:sldId id="384" r:id="rId67"/>
    <p:sldId id="385" r:id="rId68"/>
    <p:sldId id="360" r:id="rId69"/>
    <p:sldId id="361" r:id="rId70"/>
    <p:sldId id="362" r:id="rId71"/>
    <p:sldId id="363" r:id="rId72"/>
    <p:sldId id="364" r:id="rId73"/>
    <p:sldId id="365" r:id="rId74"/>
    <p:sldId id="366" r:id="rId75"/>
    <p:sldId id="368" r:id="rId76"/>
    <p:sldId id="567" r:id="rId7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9" autoAdjust="0"/>
    <p:restoredTop sz="94660"/>
  </p:normalViewPr>
  <p:slideViewPr>
    <p:cSldViewPr snapToGrid="0">
      <p:cViewPr varScale="1">
        <p:scale>
          <a:sx n="84" d="100"/>
          <a:sy n="84" d="100"/>
        </p:scale>
        <p:origin x="72" y="1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0" d="100"/>
          <a:sy n="80" d="100"/>
        </p:scale>
        <p:origin x="401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91E475-74C4-437F-92FC-3CD6EAC4C50D}" type="doc">
      <dgm:prSet loTypeId="urn:microsoft.com/office/officeart/2005/8/layout/vList5" loCatId="list" qsTypeId="urn:microsoft.com/office/officeart/2005/8/quickstyle/3d2" qsCatId="3D" csTypeId="urn:microsoft.com/office/officeart/2005/8/colors/accent3_1" csCatId="accent3" phldr="1"/>
      <dgm:spPr/>
      <dgm:t>
        <a:bodyPr/>
        <a:lstStyle/>
        <a:p>
          <a:endParaRPr lang="zh-CN" altLang="en-US"/>
        </a:p>
      </dgm:t>
    </dgm:pt>
    <dgm:pt modelId="{EF170FA6-3DC8-4970-B2AA-8A31BDA010DB}">
      <dgm:prSet phldrT="[文本]" custT="1"/>
      <dgm:spPr/>
      <dgm:t>
        <a:bodyPr/>
        <a:lstStyle/>
        <a:p>
          <a:r>
            <a:rPr lang="en-US" altLang="zh-CN" sz="2000" dirty="0"/>
            <a:t>CR</a:t>
          </a:r>
        </a:p>
        <a:p>
          <a:r>
            <a:rPr lang="zh-CN" altLang="en-US" sz="1600" dirty="0">
              <a:latin typeface="华文仿宋" pitchFamily="2" charset="-122"/>
              <a:ea typeface="华文仿宋" pitchFamily="2" charset="-122"/>
            </a:rPr>
            <a:t>压缩比</a:t>
          </a:r>
        </a:p>
      </dgm:t>
    </dgm:pt>
    <dgm:pt modelId="{3D5105F6-6EAE-4301-A5B5-1CB8CF140E56}" type="parTrans" cxnId="{CAEAD4FE-2E6D-4109-9F87-583373BAAA99}">
      <dgm:prSet/>
      <dgm:spPr/>
      <dgm:t>
        <a:bodyPr/>
        <a:lstStyle/>
        <a:p>
          <a:endParaRPr lang="zh-CN" altLang="en-US"/>
        </a:p>
      </dgm:t>
    </dgm:pt>
    <dgm:pt modelId="{5BF3BDD1-9CEB-4306-8ABF-D4C1AAC8F05A}" type="sibTrans" cxnId="{CAEAD4FE-2E6D-4109-9F87-583373BAAA99}">
      <dgm:prSet/>
      <dgm:spPr/>
      <dgm:t>
        <a:bodyPr/>
        <a:lstStyle/>
        <a:p>
          <a:endParaRPr lang="zh-CN" altLang="en-US"/>
        </a:p>
      </dgm:t>
    </dgm:pt>
    <dgm:pt modelId="{8659288B-5960-4551-9D5D-BA758419694E}">
      <dgm:prSet phldrT="[文本]" custT="1"/>
      <dgm:spPr/>
      <dgm:t>
        <a:bodyPr/>
        <a:lstStyle/>
        <a:p>
          <a:endParaRPr lang="zh-CN" altLang="en-US" sz="1600" dirty="0">
            <a:solidFill>
              <a:schemeClr val="accent2"/>
            </a:solidFill>
          </a:endParaRPr>
        </a:p>
      </dgm:t>
    </dgm:pt>
    <dgm:pt modelId="{35C7B644-9369-45E7-AF7D-564BB3E70C36}" type="parTrans" cxnId="{4B236945-8B42-49DC-82F6-BED15EC87E9A}">
      <dgm:prSet/>
      <dgm:spPr/>
      <dgm:t>
        <a:bodyPr/>
        <a:lstStyle/>
        <a:p>
          <a:endParaRPr lang="zh-CN" altLang="en-US"/>
        </a:p>
      </dgm:t>
    </dgm:pt>
    <dgm:pt modelId="{96030E4C-5DDD-4A7D-B880-FE4382D12512}" type="sibTrans" cxnId="{4B236945-8B42-49DC-82F6-BED15EC87E9A}">
      <dgm:prSet/>
      <dgm:spPr/>
      <dgm:t>
        <a:bodyPr/>
        <a:lstStyle/>
        <a:p>
          <a:endParaRPr lang="zh-CN" altLang="en-US"/>
        </a:p>
      </dgm:t>
    </dgm:pt>
    <dgm:pt modelId="{482DFC32-40FD-4D3A-836F-BF136E010710}" type="pres">
      <dgm:prSet presAssocID="{8391E475-74C4-437F-92FC-3CD6EAC4C50D}" presName="Name0" presStyleCnt="0">
        <dgm:presLayoutVars>
          <dgm:dir/>
          <dgm:animLvl val="lvl"/>
          <dgm:resizeHandles val="exact"/>
        </dgm:presLayoutVars>
      </dgm:prSet>
      <dgm:spPr/>
      <dgm:t>
        <a:bodyPr/>
        <a:lstStyle/>
        <a:p>
          <a:endParaRPr lang="zh-CN" altLang="en-US"/>
        </a:p>
      </dgm:t>
    </dgm:pt>
    <dgm:pt modelId="{FC2457C5-E563-46C3-9618-F056C9D210F0}" type="pres">
      <dgm:prSet presAssocID="{EF170FA6-3DC8-4970-B2AA-8A31BDA010DB}" presName="linNode" presStyleCnt="0"/>
      <dgm:spPr/>
    </dgm:pt>
    <dgm:pt modelId="{C34C67E1-F302-4956-8713-076A71D29F41}" type="pres">
      <dgm:prSet presAssocID="{EF170FA6-3DC8-4970-B2AA-8A31BDA010DB}" presName="parentText" presStyleLbl="node1" presStyleIdx="0" presStyleCnt="1" custScaleX="66718" custScaleY="63636">
        <dgm:presLayoutVars>
          <dgm:chMax val="1"/>
          <dgm:bulletEnabled val="1"/>
        </dgm:presLayoutVars>
      </dgm:prSet>
      <dgm:spPr/>
      <dgm:t>
        <a:bodyPr/>
        <a:lstStyle/>
        <a:p>
          <a:endParaRPr lang="zh-CN" altLang="en-US"/>
        </a:p>
      </dgm:t>
    </dgm:pt>
    <dgm:pt modelId="{3D65E02F-BCCD-486E-985C-00872C7BE6B2}" type="pres">
      <dgm:prSet presAssocID="{EF170FA6-3DC8-4970-B2AA-8A31BDA010DB}" presName="descendantText" presStyleLbl="alignAccFollowNode1" presStyleIdx="0" presStyleCnt="1" custScaleX="117000" custScaleY="68182">
        <dgm:presLayoutVars>
          <dgm:bulletEnabled val="1"/>
        </dgm:presLayoutVars>
      </dgm:prSet>
      <dgm:spPr/>
      <dgm:t>
        <a:bodyPr/>
        <a:lstStyle/>
        <a:p>
          <a:endParaRPr lang="zh-CN" altLang="en-US"/>
        </a:p>
      </dgm:t>
    </dgm:pt>
  </dgm:ptLst>
  <dgm:cxnLst>
    <dgm:cxn modelId="{CAEAD4FE-2E6D-4109-9F87-583373BAAA99}" srcId="{8391E475-74C4-437F-92FC-3CD6EAC4C50D}" destId="{EF170FA6-3DC8-4970-B2AA-8A31BDA010DB}" srcOrd="0" destOrd="0" parTransId="{3D5105F6-6EAE-4301-A5B5-1CB8CF140E56}" sibTransId="{5BF3BDD1-9CEB-4306-8ABF-D4C1AAC8F05A}"/>
    <dgm:cxn modelId="{7D661E55-A45E-415F-BDF2-F4D57C2E0574}" type="presOf" srcId="{EF170FA6-3DC8-4970-B2AA-8A31BDA010DB}" destId="{C34C67E1-F302-4956-8713-076A71D29F41}" srcOrd="0" destOrd="0" presId="urn:microsoft.com/office/officeart/2005/8/layout/vList5"/>
    <dgm:cxn modelId="{5B3B88D0-C08C-4C99-B931-4A1BF6E298F1}" type="presOf" srcId="{8391E475-74C4-437F-92FC-3CD6EAC4C50D}" destId="{482DFC32-40FD-4D3A-836F-BF136E010710}" srcOrd="0" destOrd="0" presId="urn:microsoft.com/office/officeart/2005/8/layout/vList5"/>
    <dgm:cxn modelId="{2BCECA8C-7B9D-4B68-958D-34FDE7E317F6}" type="presOf" srcId="{8659288B-5960-4551-9D5D-BA758419694E}" destId="{3D65E02F-BCCD-486E-985C-00872C7BE6B2}" srcOrd="0" destOrd="0" presId="urn:microsoft.com/office/officeart/2005/8/layout/vList5"/>
    <dgm:cxn modelId="{4B236945-8B42-49DC-82F6-BED15EC87E9A}" srcId="{EF170FA6-3DC8-4970-B2AA-8A31BDA010DB}" destId="{8659288B-5960-4551-9D5D-BA758419694E}" srcOrd="0" destOrd="0" parTransId="{35C7B644-9369-45E7-AF7D-564BB3E70C36}" sibTransId="{96030E4C-5DDD-4A7D-B880-FE4382D12512}"/>
    <dgm:cxn modelId="{4F84901C-1C38-42D8-AA83-A2E308404EDE}" type="presParOf" srcId="{482DFC32-40FD-4D3A-836F-BF136E010710}" destId="{FC2457C5-E563-46C3-9618-F056C9D210F0}" srcOrd="0" destOrd="0" presId="urn:microsoft.com/office/officeart/2005/8/layout/vList5"/>
    <dgm:cxn modelId="{BBD8F4D7-326C-4D8B-9A50-EE7FEFCCA43B}" type="presParOf" srcId="{FC2457C5-E563-46C3-9618-F056C9D210F0}" destId="{C34C67E1-F302-4956-8713-076A71D29F41}" srcOrd="0" destOrd="0" presId="urn:microsoft.com/office/officeart/2005/8/layout/vList5"/>
    <dgm:cxn modelId="{BD28001A-569C-456E-A0F2-5F70148FC88D}" type="presParOf" srcId="{FC2457C5-E563-46C3-9618-F056C9D210F0}" destId="{3D65E02F-BCCD-486E-985C-00872C7BE6B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91E475-74C4-437F-92FC-3CD6EAC4C50D}" type="doc">
      <dgm:prSet loTypeId="urn:microsoft.com/office/officeart/2005/8/layout/vList5" loCatId="list" qsTypeId="urn:microsoft.com/office/officeart/2005/8/quickstyle/3d2" qsCatId="3D" csTypeId="urn:microsoft.com/office/officeart/2005/8/colors/accent3_1" csCatId="accent3" phldr="1"/>
      <dgm:spPr/>
      <dgm:t>
        <a:bodyPr/>
        <a:lstStyle/>
        <a:p>
          <a:endParaRPr lang="zh-CN" altLang="en-US"/>
        </a:p>
      </dgm:t>
    </dgm:pt>
    <dgm:pt modelId="{EF170FA6-3DC8-4970-B2AA-8A31BDA010DB}">
      <dgm:prSet phldrT="[文本]" custT="1"/>
      <dgm:spPr/>
      <dgm:t>
        <a:bodyPr/>
        <a:lstStyle/>
        <a:p>
          <a:r>
            <a:rPr lang="en-US" altLang="zh-CN" sz="2000" dirty="0">
              <a:latin typeface="华文仿宋" pitchFamily="2" charset="-122"/>
              <a:ea typeface="华文仿宋" pitchFamily="2" charset="-122"/>
            </a:rPr>
            <a:t>APRE</a:t>
          </a:r>
        </a:p>
        <a:p>
          <a:r>
            <a:rPr lang="zh-CN" altLang="en-US" sz="1600" dirty="0">
              <a:latin typeface="华文仿宋" pitchFamily="2" charset="-122"/>
              <a:ea typeface="华文仿宋" pitchFamily="2" charset="-122"/>
            </a:rPr>
            <a:t>均方根百分比误差</a:t>
          </a:r>
        </a:p>
      </dgm:t>
    </dgm:pt>
    <dgm:pt modelId="{3D5105F6-6EAE-4301-A5B5-1CB8CF140E56}" type="parTrans" cxnId="{CAEAD4FE-2E6D-4109-9F87-583373BAAA99}">
      <dgm:prSet/>
      <dgm:spPr/>
      <dgm:t>
        <a:bodyPr/>
        <a:lstStyle/>
        <a:p>
          <a:endParaRPr lang="zh-CN" altLang="en-US"/>
        </a:p>
      </dgm:t>
    </dgm:pt>
    <dgm:pt modelId="{5BF3BDD1-9CEB-4306-8ABF-D4C1AAC8F05A}" type="sibTrans" cxnId="{CAEAD4FE-2E6D-4109-9F87-583373BAAA99}">
      <dgm:prSet/>
      <dgm:spPr/>
      <dgm:t>
        <a:bodyPr/>
        <a:lstStyle/>
        <a:p>
          <a:endParaRPr lang="zh-CN" altLang="en-US"/>
        </a:p>
      </dgm:t>
    </dgm:pt>
    <dgm:pt modelId="{8659288B-5960-4551-9D5D-BA758419694E}">
      <dgm:prSet phldrT="[文本]" custT="1"/>
      <dgm:spPr/>
      <dgm:t>
        <a:bodyPr/>
        <a:lstStyle/>
        <a:p>
          <a:endParaRPr lang="zh-CN" altLang="en-US" sz="1600" dirty="0">
            <a:solidFill>
              <a:schemeClr val="accent2"/>
            </a:solidFill>
          </a:endParaRPr>
        </a:p>
      </dgm:t>
    </dgm:pt>
    <dgm:pt modelId="{35C7B644-9369-45E7-AF7D-564BB3E70C36}" type="parTrans" cxnId="{4B236945-8B42-49DC-82F6-BED15EC87E9A}">
      <dgm:prSet/>
      <dgm:spPr/>
      <dgm:t>
        <a:bodyPr/>
        <a:lstStyle/>
        <a:p>
          <a:endParaRPr lang="zh-CN" altLang="en-US"/>
        </a:p>
      </dgm:t>
    </dgm:pt>
    <dgm:pt modelId="{96030E4C-5DDD-4A7D-B880-FE4382D12512}" type="sibTrans" cxnId="{4B236945-8B42-49DC-82F6-BED15EC87E9A}">
      <dgm:prSet/>
      <dgm:spPr/>
      <dgm:t>
        <a:bodyPr/>
        <a:lstStyle/>
        <a:p>
          <a:endParaRPr lang="zh-CN" altLang="en-US"/>
        </a:p>
      </dgm:t>
    </dgm:pt>
    <dgm:pt modelId="{388F1D8B-F571-452A-8DA4-0D08FD61A464}">
      <dgm:prSet phldrT="[文本]" custT="1"/>
      <dgm:spPr/>
      <dgm:t>
        <a:bodyPr/>
        <a:lstStyle/>
        <a:p>
          <a:r>
            <a:rPr lang="en-US" altLang="zh-CN" sz="2000" dirty="0">
              <a:latin typeface="华文仿宋" pitchFamily="2" charset="-122"/>
              <a:ea typeface="华文仿宋" pitchFamily="2" charset="-122"/>
            </a:rPr>
            <a:t>R</a:t>
          </a:r>
        </a:p>
        <a:p>
          <a:r>
            <a:rPr lang="zh-CN" altLang="en-US" sz="1600" dirty="0">
              <a:latin typeface="华文仿宋" pitchFamily="2" charset="-122"/>
              <a:ea typeface="华文仿宋" pitchFamily="2" charset="-122"/>
            </a:rPr>
            <a:t>相关系数</a:t>
          </a:r>
        </a:p>
      </dgm:t>
    </dgm:pt>
    <dgm:pt modelId="{098CB722-8CED-4FAA-A777-65DB255D7F74}" type="parTrans" cxnId="{D5D65288-DECE-4D7C-95A2-EDC9A007C922}">
      <dgm:prSet/>
      <dgm:spPr/>
      <dgm:t>
        <a:bodyPr/>
        <a:lstStyle/>
        <a:p>
          <a:endParaRPr lang="zh-CN" altLang="en-US"/>
        </a:p>
      </dgm:t>
    </dgm:pt>
    <dgm:pt modelId="{3A82BC85-38DE-444B-A823-264E56BF71ED}" type="sibTrans" cxnId="{D5D65288-DECE-4D7C-95A2-EDC9A007C922}">
      <dgm:prSet/>
      <dgm:spPr/>
      <dgm:t>
        <a:bodyPr/>
        <a:lstStyle/>
        <a:p>
          <a:endParaRPr lang="zh-CN" altLang="en-US"/>
        </a:p>
      </dgm:t>
    </dgm:pt>
    <dgm:pt modelId="{6832756E-0258-494C-A617-3B46AF55E9BF}">
      <dgm:prSet phldrT="[文本]" custT="1"/>
      <dgm:spPr/>
      <dgm:t>
        <a:bodyPr/>
        <a:lstStyle/>
        <a:p>
          <a:pPr algn="just"/>
          <a:endParaRPr lang="zh-CN" altLang="en-US" sz="1600" dirty="0">
            <a:solidFill>
              <a:schemeClr val="accent2"/>
            </a:solidFill>
          </a:endParaRPr>
        </a:p>
      </dgm:t>
    </dgm:pt>
    <dgm:pt modelId="{BE5AC95D-5BDF-470C-97EA-52780095C498}" type="parTrans" cxnId="{AC34677B-F543-4A22-9011-01F0334D3E7A}">
      <dgm:prSet/>
      <dgm:spPr/>
      <dgm:t>
        <a:bodyPr/>
        <a:lstStyle/>
        <a:p>
          <a:endParaRPr lang="zh-CN" altLang="en-US"/>
        </a:p>
      </dgm:t>
    </dgm:pt>
    <dgm:pt modelId="{215B6539-001E-4A65-B743-864A7DF0A865}" type="sibTrans" cxnId="{AC34677B-F543-4A22-9011-01F0334D3E7A}">
      <dgm:prSet/>
      <dgm:spPr/>
      <dgm:t>
        <a:bodyPr/>
        <a:lstStyle/>
        <a:p>
          <a:endParaRPr lang="zh-CN" altLang="en-US"/>
        </a:p>
      </dgm:t>
    </dgm:pt>
    <dgm:pt modelId="{482DFC32-40FD-4D3A-836F-BF136E010710}" type="pres">
      <dgm:prSet presAssocID="{8391E475-74C4-437F-92FC-3CD6EAC4C50D}" presName="Name0" presStyleCnt="0">
        <dgm:presLayoutVars>
          <dgm:dir/>
          <dgm:animLvl val="lvl"/>
          <dgm:resizeHandles val="exact"/>
        </dgm:presLayoutVars>
      </dgm:prSet>
      <dgm:spPr/>
      <dgm:t>
        <a:bodyPr/>
        <a:lstStyle/>
        <a:p>
          <a:endParaRPr lang="zh-CN" altLang="en-US"/>
        </a:p>
      </dgm:t>
    </dgm:pt>
    <dgm:pt modelId="{FC2457C5-E563-46C3-9618-F056C9D210F0}" type="pres">
      <dgm:prSet presAssocID="{EF170FA6-3DC8-4970-B2AA-8A31BDA010DB}" presName="linNode" presStyleCnt="0"/>
      <dgm:spPr/>
    </dgm:pt>
    <dgm:pt modelId="{C34C67E1-F302-4956-8713-076A71D29F41}" type="pres">
      <dgm:prSet presAssocID="{EF170FA6-3DC8-4970-B2AA-8A31BDA010DB}" presName="parentText" presStyleLbl="node1" presStyleIdx="0" presStyleCnt="2" custScaleX="77794" custScaleY="60659">
        <dgm:presLayoutVars>
          <dgm:chMax val="1"/>
          <dgm:bulletEnabled val="1"/>
        </dgm:presLayoutVars>
      </dgm:prSet>
      <dgm:spPr/>
      <dgm:t>
        <a:bodyPr/>
        <a:lstStyle/>
        <a:p>
          <a:endParaRPr lang="zh-CN" altLang="en-US"/>
        </a:p>
      </dgm:t>
    </dgm:pt>
    <dgm:pt modelId="{3D65E02F-BCCD-486E-985C-00872C7BE6B2}" type="pres">
      <dgm:prSet presAssocID="{EF170FA6-3DC8-4970-B2AA-8A31BDA010DB}" presName="descendantText" presStyleLbl="alignAccFollowNode1" presStyleIdx="0" presStyleCnt="2" custScaleX="117000" custScaleY="60474">
        <dgm:presLayoutVars>
          <dgm:bulletEnabled val="1"/>
        </dgm:presLayoutVars>
      </dgm:prSet>
      <dgm:spPr/>
      <dgm:t>
        <a:bodyPr/>
        <a:lstStyle/>
        <a:p>
          <a:endParaRPr lang="zh-CN" altLang="en-US"/>
        </a:p>
      </dgm:t>
    </dgm:pt>
    <dgm:pt modelId="{6A627EA0-B14D-4167-B8D4-8CA25AC128A8}" type="pres">
      <dgm:prSet presAssocID="{5BF3BDD1-9CEB-4306-8ABF-D4C1AAC8F05A}" presName="sp" presStyleCnt="0"/>
      <dgm:spPr/>
    </dgm:pt>
    <dgm:pt modelId="{6BF10E67-3F08-42C4-93CD-06493A945043}" type="pres">
      <dgm:prSet presAssocID="{388F1D8B-F571-452A-8DA4-0D08FD61A464}" presName="linNode" presStyleCnt="0"/>
      <dgm:spPr/>
    </dgm:pt>
    <dgm:pt modelId="{A9998E58-BA12-4023-8B4D-BB4C6180699A}" type="pres">
      <dgm:prSet presAssocID="{388F1D8B-F571-452A-8DA4-0D08FD61A464}" presName="parentText" presStyleLbl="node1" presStyleIdx="1" presStyleCnt="2" custScaleX="76839" custScaleY="67622">
        <dgm:presLayoutVars>
          <dgm:chMax val="1"/>
          <dgm:bulletEnabled val="1"/>
        </dgm:presLayoutVars>
      </dgm:prSet>
      <dgm:spPr/>
      <dgm:t>
        <a:bodyPr/>
        <a:lstStyle/>
        <a:p>
          <a:endParaRPr lang="zh-CN" altLang="en-US"/>
        </a:p>
      </dgm:t>
    </dgm:pt>
    <dgm:pt modelId="{65BB97DE-7E75-4A10-802B-A6316596D2C7}" type="pres">
      <dgm:prSet presAssocID="{388F1D8B-F571-452A-8DA4-0D08FD61A464}" presName="descendantText" presStyleLbl="alignAccFollowNode1" presStyleIdx="1" presStyleCnt="2" custScaleX="125694" custScaleY="68539">
        <dgm:presLayoutVars>
          <dgm:bulletEnabled val="1"/>
        </dgm:presLayoutVars>
      </dgm:prSet>
      <dgm:spPr/>
      <dgm:t>
        <a:bodyPr/>
        <a:lstStyle/>
        <a:p>
          <a:endParaRPr lang="zh-CN" altLang="en-US"/>
        </a:p>
      </dgm:t>
    </dgm:pt>
  </dgm:ptLst>
  <dgm:cxnLst>
    <dgm:cxn modelId="{71959819-2B96-48B6-BDA0-4E55F3538193}" type="presOf" srcId="{6832756E-0258-494C-A617-3B46AF55E9BF}" destId="{65BB97DE-7E75-4A10-802B-A6316596D2C7}" srcOrd="0" destOrd="0" presId="urn:microsoft.com/office/officeart/2005/8/layout/vList5"/>
    <dgm:cxn modelId="{4B236945-8B42-49DC-82F6-BED15EC87E9A}" srcId="{EF170FA6-3DC8-4970-B2AA-8A31BDA010DB}" destId="{8659288B-5960-4551-9D5D-BA758419694E}" srcOrd="0" destOrd="0" parTransId="{35C7B644-9369-45E7-AF7D-564BB3E70C36}" sibTransId="{96030E4C-5DDD-4A7D-B880-FE4382D12512}"/>
    <dgm:cxn modelId="{CAEAD4FE-2E6D-4109-9F87-583373BAAA99}" srcId="{8391E475-74C4-437F-92FC-3CD6EAC4C50D}" destId="{EF170FA6-3DC8-4970-B2AA-8A31BDA010DB}" srcOrd="0" destOrd="0" parTransId="{3D5105F6-6EAE-4301-A5B5-1CB8CF140E56}" sibTransId="{5BF3BDD1-9CEB-4306-8ABF-D4C1AAC8F05A}"/>
    <dgm:cxn modelId="{9DC21DA6-D043-4F83-8574-02FF213489B4}" type="presOf" srcId="{8659288B-5960-4551-9D5D-BA758419694E}" destId="{3D65E02F-BCCD-486E-985C-00872C7BE6B2}" srcOrd="0" destOrd="0" presId="urn:microsoft.com/office/officeart/2005/8/layout/vList5"/>
    <dgm:cxn modelId="{2D1C85B5-9AC8-4E0A-ADEB-357D3F418448}" type="presOf" srcId="{388F1D8B-F571-452A-8DA4-0D08FD61A464}" destId="{A9998E58-BA12-4023-8B4D-BB4C6180699A}" srcOrd="0" destOrd="0" presId="urn:microsoft.com/office/officeart/2005/8/layout/vList5"/>
    <dgm:cxn modelId="{DDBDAE04-64DF-471E-81D3-1620210B694B}" type="presOf" srcId="{8391E475-74C4-437F-92FC-3CD6EAC4C50D}" destId="{482DFC32-40FD-4D3A-836F-BF136E010710}" srcOrd="0" destOrd="0" presId="urn:microsoft.com/office/officeart/2005/8/layout/vList5"/>
    <dgm:cxn modelId="{E07BA04B-A158-49D8-B941-61F9FB87C332}" type="presOf" srcId="{EF170FA6-3DC8-4970-B2AA-8A31BDA010DB}" destId="{C34C67E1-F302-4956-8713-076A71D29F41}" srcOrd="0" destOrd="0" presId="urn:microsoft.com/office/officeart/2005/8/layout/vList5"/>
    <dgm:cxn modelId="{AC34677B-F543-4A22-9011-01F0334D3E7A}" srcId="{388F1D8B-F571-452A-8DA4-0D08FD61A464}" destId="{6832756E-0258-494C-A617-3B46AF55E9BF}" srcOrd="0" destOrd="0" parTransId="{BE5AC95D-5BDF-470C-97EA-52780095C498}" sibTransId="{215B6539-001E-4A65-B743-864A7DF0A865}"/>
    <dgm:cxn modelId="{D5D65288-DECE-4D7C-95A2-EDC9A007C922}" srcId="{8391E475-74C4-437F-92FC-3CD6EAC4C50D}" destId="{388F1D8B-F571-452A-8DA4-0D08FD61A464}" srcOrd="1" destOrd="0" parTransId="{098CB722-8CED-4FAA-A777-65DB255D7F74}" sibTransId="{3A82BC85-38DE-444B-A823-264E56BF71ED}"/>
    <dgm:cxn modelId="{663A77BB-DF71-4C65-845B-1C3576F45288}" type="presParOf" srcId="{482DFC32-40FD-4D3A-836F-BF136E010710}" destId="{FC2457C5-E563-46C3-9618-F056C9D210F0}" srcOrd="0" destOrd="0" presId="urn:microsoft.com/office/officeart/2005/8/layout/vList5"/>
    <dgm:cxn modelId="{7C1513B7-5144-4581-A0EA-3FE6E5E8A7FE}" type="presParOf" srcId="{FC2457C5-E563-46C3-9618-F056C9D210F0}" destId="{C34C67E1-F302-4956-8713-076A71D29F41}" srcOrd="0" destOrd="0" presId="urn:microsoft.com/office/officeart/2005/8/layout/vList5"/>
    <dgm:cxn modelId="{B0574948-3431-4BC5-B207-35DE42C3DFF4}" type="presParOf" srcId="{FC2457C5-E563-46C3-9618-F056C9D210F0}" destId="{3D65E02F-BCCD-486E-985C-00872C7BE6B2}" srcOrd="1" destOrd="0" presId="urn:microsoft.com/office/officeart/2005/8/layout/vList5"/>
    <dgm:cxn modelId="{7B2CEE37-6F1F-4CD9-9091-6C2C344D2DFA}" type="presParOf" srcId="{482DFC32-40FD-4D3A-836F-BF136E010710}" destId="{6A627EA0-B14D-4167-B8D4-8CA25AC128A8}" srcOrd="1" destOrd="0" presId="urn:microsoft.com/office/officeart/2005/8/layout/vList5"/>
    <dgm:cxn modelId="{AF5B989A-B14F-4A85-B26F-31F82E0C9593}" type="presParOf" srcId="{482DFC32-40FD-4D3A-836F-BF136E010710}" destId="{6BF10E67-3F08-42C4-93CD-06493A945043}" srcOrd="2" destOrd="0" presId="urn:microsoft.com/office/officeart/2005/8/layout/vList5"/>
    <dgm:cxn modelId="{A1836F69-FED5-4CDF-8B8B-8BBE91121C75}" type="presParOf" srcId="{6BF10E67-3F08-42C4-93CD-06493A945043}" destId="{A9998E58-BA12-4023-8B4D-BB4C6180699A}" srcOrd="0" destOrd="0" presId="urn:microsoft.com/office/officeart/2005/8/layout/vList5"/>
    <dgm:cxn modelId="{34D06612-B657-4E9E-995A-A8ABE911C8AA}" type="presParOf" srcId="{6BF10E67-3F08-42C4-93CD-06493A945043}" destId="{65BB97DE-7E75-4A10-802B-A6316596D2C7}" srcOrd="1"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5E02F-BCCD-486E-985C-00872C7BE6B2}">
      <dsp:nvSpPr>
        <dsp:cNvPr id="0" name=""/>
        <dsp:cNvSpPr/>
      </dsp:nvSpPr>
      <dsp:spPr>
        <a:xfrm rot="5400000">
          <a:off x="4311244" y="-2076031"/>
          <a:ext cx="857252" cy="5723687"/>
        </a:xfrm>
        <a:prstGeom prst="round2Same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zh-CN" altLang="en-US" sz="1600" kern="1200" dirty="0">
            <a:solidFill>
              <a:schemeClr val="accent2"/>
            </a:solidFill>
          </a:endParaRPr>
        </a:p>
      </dsp:txBody>
      <dsp:txXfrm rot="-5400000">
        <a:off x="1878027" y="399034"/>
        <a:ext cx="5681839" cy="773556"/>
      </dsp:txXfrm>
    </dsp:sp>
    <dsp:sp modelId="{C34C67E1-F302-4956-8713-076A71D29F41}">
      <dsp:nvSpPr>
        <dsp:cNvPr id="0" name=""/>
        <dsp:cNvSpPr/>
      </dsp:nvSpPr>
      <dsp:spPr>
        <a:xfrm>
          <a:off x="42099" y="285752"/>
          <a:ext cx="1835927" cy="100011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kern="1200" dirty="0"/>
            <a:t>CR</a:t>
          </a:r>
        </a:p>
        <a:p>
          <a:pPr lvl="0" algn="ctr" defTabSz="889000">
            <a:lnSpc>
              <a:spcPct val="90000"/>
            </a:lnSpc>
            <a:spcBef>
              <a:spcPct val="0"/>
            </a:spcBef>
            <a:spcAft>
              <a:spcPct val="35000"/>
            </a:spcAft>
          </a:pPr>
          <a:r>
            <a:rPr lang="zh-CN" altLang="en-US" sz="1600" kern="1200" dirty="0">
              <a:latin typeface="华文仿宋" pitchFamily="2" charset="-122"/>
              <a:ea typeface="华文仿宋" pitchFamily="2" charset="-122"/>
            </a:rPr>
            <a:t>压缩比</a:t>
          </a:r>
        </a:p>
      </dsp:txBody>
      <dsp:txXfrm>
        <a:off x="90921" y="334574"/>
        <a:ext cx="1738283" cy="902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5E02F-BCCD-486E-985C-00872C7BE6B2}">
      <dsp:nvSpPr>
        <dsp:cNvPr id="0" name=""/>
        <dsp:cNvSpPr/>
      </dsp:nvSpPr>
      <dsp:spPr>
        <a:xfrm rot="5400000">
          <a:off x="4291503" y="-2065179"/>
          <a:ext cx="1140509" cy="5561590"/>
        </a:xfrm>
        <a:prstGeom prst="round2Same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zh-CN" altLang="en-US" sz="1600" kern="1200" dirty="0">
            <a:solidFill>
              <a:schemeClr val="accent2"/>
            </a:solidFill>
          </a:endParaRPr>
        </a:p>
      </dsp:txBody>
      <dsp:txXfrm rot="-5400000">
        <a:off x="2080963" y="201036"/>
        <a:ext cx="5505915" cy="1029159"/>
      </dsp:txXfrm>
    </dsp:sp>
    <dsp:sp modelId="{C34C67E1-F302-4956-8713-076A71D29F41}">
      <dsp:nvSpPr>
        <dsp:cNvPr id="0" name=""/>
        <dsp:cNvSpPr/>
      </dsp:nvSpPr>
      <dsp:spPr>
        <a:xfrm>
          <a:off x="874" y="616"/>
          <a:ext cx="2080088" cy="142999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kern="1200" dirty="0">
              <a:latin typeface="华文仿宋" pitchFamily="2" charset="-122"/>
              <a:ea typeface="华文仿宋" pitchFamily="2" charset="-122"/>
            </a:rPr>
            <a:t>APRE</a:t>
          </a:r>
        </a:p>
        <a:p>
          <a:pPr lvl="0" algn="ctr" defTabSz="889000">
            <a:lnSpc>
              <a:spcPct val="90000"/>
            </a:lnSpc>
            <a:spcBef>
              <a:spcPct val="0"/>
            </a:spcBef>
            <a:spcAft>
              <a:spcPct val="35000"/>
            </a:spcAft>
          </a:pPr>
          <a:r>
            <a:rPr lang="zh-CN" altLang="en-US" sz="1600" kern="1200" dirty="0">
              <a:latin typeface="华文仿宋" pitchFamily="2" charset="-122"/>
              <a:ea typeface="华文仿宋" pitchFamily="2" charset="-122"/>
            </a:rPr>
            <a:t>均方根百分比误差</a:t>
          </a:r>
        </a:p>
      </dsp:txBody>
      <dsp:txXfrm>
        <a:off x="70681" y="70423"/>
        <a:ext cx="1940474" cy="1290384"/>
      </dsp:txXfrm>
    </dsp:sp>
    <dsp:sp modelId="{65BB97DE-7E75-4A10-802B-A6316596D2C7}">
      <dsp:nvSpPr>
        <dsp:cNvPr id="0" name=""/>
        <dsp:cNvSpPr/>
      </dsp:nvSpPr>
      <dsp:spPr>
        <a:xfrm rot="5400000">
          <a:off x="4153320" y="-497752"/>
          <a:ext cx="1292611" cy="5686625"/>
        </a:xfrm>
        <a:prstGeom prst="round2Same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endParaRPr lang="zh-CN" altLang="en-US" sz="1600" kern="1200" dirty="0">
            <a:solidFill>
              <a:schemeClr val="accent2"/>
            </a:solidFill>
          </a:endParaRPr>
        </a:p>
      </dsp:txBody>
      <dsp:txXfrm rot="-5400000">
        <a:off x="1956313" y="1762355"/>
        <a:ext cx="5623525" cy="1166411"/>
      </dsp:txXfrm>
    </dsp:sp>
    <dsp:sp modelId="{A9998E58-BA12-4023-8B4D-BB4C6180699A}">
      <dsp:nvSpPr>
        <dsp:cNvPr id="0" name=""/>
        <dsp:cNvSpPr/>
      </dsp:nvSpPr>
      <dsp:spPr>
        <a:xfrm>
          <a:off x="874" y="1548486"/>
          <a:ext cx="1955439" cy="1594146"/>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kern="1200" dirty="0">
              <a:latin typeface="华文仿宋" pitchFamily="2" charset="-122"/>
              <a:ea typeface="华文仿宋" pitchFamily="2" charset="-122"/>
            </a:rPr>
            <a:t>R</a:t>
          </a:r>
        </a:p>
        <a:p>
          <a:pPr lvl="0" algn="ctr" defTabSz="889000">
            <a:lnSpc>
              <a:spcPct val="90000"/>
            </a:lnSpc>
            <a:spcBef>
              <a:spcPct val="0"/>
            </a:spcBef>
            <a:spcAft>
              <a:spcPct val="35000"/>
            </a:spcAft>
          </a:pPr>
          <a:r>
            <a:rPr lang="zh-CN" altLang="en-US" sz="1600" kern="1200" dirty="0">
              <a:latin typeface="华文仿宋" pitchFamily="2" charset="-122"/>
              <a:ea typeface="华文仿宋" pitchFamily="2" charset="-122"/>
            </a:rPr>
            <a:t>相关系数</a:t>
          </a:r>
        </a:p>
      </dsp:txBody>
      <dsp:txXfrm>
        <a:off x="78694" y="1626306"/>
        <a:ext cx="1799799" cy="14385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1.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94.wmf"/><Relationship Id="rId1" Type="http://schemas.openxmlformats.org/officeDocument/2006/relationships/image" Target="../media/image9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5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emf"/><Relationship Id="rId4" Type="http://schemas.openxmlformats.org/officeDocument/2006/relationships/image" Target="../media/image12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51.wmf"/><Relationship Id="rId1" Type="http://schemas.openxmlformats.org/officeDocument/2006/relationships/image" Target="../media/image133.wmf"/><Relationship Id="rId5" Type="http://schemas.openxmlformats.org/officeDocument/2006/relationships/image" Target="../media/image136.wmf"/><Relationship Id="rId4" Type="http://schemas.openxmlformats.org/officeDocument/2006/relationships/image" Target="../media/image13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4" Type="http://schemas.openxmlformats.org/officeDocument/2006/relationships/image" Target="../media/image14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wmf"/><Relationship Id="rId4" Type="http://schemas.openxmlformats.org/officeDocument/2006/relationships/image" Target="../media/image153.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4" Type="http://schemas.openxmlformats.org/officeDocument/2006/relationships/image" Target="../media/image16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5" Type="http://schemas.openxmlformats.org/officeDocument/2006/relationships/image" Target="../media/image169.wmf"/><Relationship Id="rId4" Type="http://schemas.openxmlformats.org/officeDocument/2006/relationships/image" Target="../media/image168.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72.wmf"/><Relationship Id="rId7" Type="http://schemas.openxmlformats.org/officeDocument/2006/relationships/image" Target="../media/image176.wmf"/><Relationship Id="rId2" Type="http://schemas.openxmlformats.org/officeDocument/2006/relationships/image" Target="../media/image171.wmf"/><Relationship Id="rId1" Type="http://schemas.openxmlformats.org/officeDocument/2006/relationships/image" Target="../media/image170.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184.wmf"/><Relationship Id="rId7" Type="http://schemas.openxmlformats.org/officeDocument/2006/relationships/image" Target="../media/image188.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4" Type="http://schemas.openxmlformats.org/officeDocument/2006/relationships/image" Target="../media/image202.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5" Type="http://schemas.openxmlformats.org/officeDocument/2006/relationships/image" Target="../media/image208.wmf"/><Relationship Id="rId4" Type="http://schemas.openxmlformats.org/officeDocument/2006/relationships/image" Target="../media/image207.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2.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wmf"/><Relationship Id="rId7" Type="http://schemas.openxmlformats.org/officeDocument/2006/relationships/image" Target="../media/image21.wmf"/><Relationship Id="rId12" Type="http://schemas.openxmlformats.org/officeDocument/2006/relationships/image" Target="../media/image26.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image" Target="../media/image215.wmf"/><Relationship Id="rId7" Type="http://schemas.openxmlformats.org/officeDocument/2006/relationships/image" Target="../media/image219.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11" Type="http://schemas.openxmlformats.org/officeDocument/2006/relationships/image" Target="../media/image223.wmf"/><Relationship Id="rId5" Type="http://schemas.openxmlformats.org/officeDocument/2006/relationships/image" Target="../media/image217.wmf"/><Relationship Id="rId10" Type="http://schemas.openxmlformats.org/officeDocument/2006/relationships/image" Target="../media/image222.emf"/><Relationship Id="rId4" Type="http://schemas.openxmlformats.org/officeDocument/2006/relationships/image" Target="../media/image216.wmf"/><Relationship Id="rId9" Type="http://schemas.openxmlformats.org/officeDocument/2006/relationships/image" Target="../media/image221.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image" Target="../media/image226.wmf"/><Relationship Id="rId7" Type="http://schemas.openxmlformats.org/officeDocument/2006/relationships/image" Target="../media/image230.wmf"/><Relationship Id="rId2" Type="http://schemas.openxmlformats.org/officeDocument/2006/relationships/image" Target="../media/image225.wmf"/><Relationship Id="rId1" Type="http://schemas.openxmlformats.org/officeDocument/2006/relationships/image" Target="../media/image224.wmf"/><Relationship Id="rId6" Type="http://schemas.openxmlformats.org/officeDocument/2006/relationships/image" Target="../media/image229.wmf"/><Relationship Id="rId5" Type="http://schemas.openxmlformats.org/officeDocument/2006/relationships/image" Target="../media/image228.wmf"/><Relationship Id="rId4" Type="http://schemas.openxmlformats.org/officeDocument/2006/relationships/image" Target="../media/image22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emf"/><Relationship Id="rId1" Type="http://schemas.openxmlformats.org/officeDocument/2006/relationships/image" Target="../media/image232.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5568" tIns="47784" rIns="95568" bIns="47784" rtlCol="0"/>
          <a:lstStyle>
            <a:lvl1pPr algn="r">
              <a:defRPr sz="1300"/>
            </a:lvl1pPr>
          </a:lstStyle>
          <a:p>
            <a:fld id="{03EA1B1A-FAC0-4E5D-97DD-C9C2D96E6619}" type="datetimeFigureOut">
              <a:rPr lang="zh-CN" altLang="en-US" smtClean="0"/>
              <a:t>2022/4/2</a:t>
            </a:fld>
            <a:endParaRPr lang="zh-CN" altLang="en-US"/>
          </a:p>
        </p:txBody>
      </p:sp>
      <p:sp>
        <p:nvSpPr>
          <p:cNvPr id="4" name="页脚占位符 3"/>
          <p:cNvSpPr>
            <a:spLocks noGrp="1"/>
          </p:cNvSpPr>
          <p:nvPr>
            <p:ph type="ftr" sz="quarter" idx="2"/>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443" y="9430092"/>
            <a:ext cx="2945659" cy="498134"/>
          </a:xfrm>
          <a:prstGeom prst="rect">
            <a:avLst/>
          </a:prstGeom>
        </p:spPr>
        <p:txBody>
          <a:bodyPr vert="horz" lIns="95568" tIns="47784" rIns="95568" bIns="47784" rtlCol="0" anchor="b"/>
          <a:lstStyle>
            <a:lvl1pPr algn="r">
              <a:defRPr sz="1300"/>
            </a:lvl1pPr>
          </a:lstStyle>
          <a:p>
            <a:fld id="{BEAF2F32-4144-4141-8D41-E9E53B853C74}" type="slidenum">
              <a:rPr lang="zh-CN" altLang="en-US" smtClean="0"/>
              <a:t>‹#›</a:t>
            </a:fld>
            <a:endParaRPr lang="zh-CN" altLang="en-US"/>
          </a:p>
        </p:txBody>
      </p:sp>
    </p:spTree>
    <p:extLst>
      <p:ext uri="{BB962C8B-B14F-4D97-AF65-F5344CB8AC3E}">
        <p14:creationId xmlns:p14="http://schemas.microsoft.com/office/powerpoint/2010/main" val="283351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2C63ADD3-532A-4AB8-AD5A-FF2517BA225C}" type="datetimeFigureOut">
              <a:rPr lang="zh-CN" altLang="en-US" smtClean="0"/>
              <a:t>2022/4/2</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086CA6EE-995B-484F-B29D-8373D2C736E4}" type="slidenum">
              <a:rPr lang="zh-CN" altLang="en-US" smtClean="0"/>
              <a:t>‹#›</a:t>
            </a:fld>
            <a:endParaRPr lang="zh-CN" altLang="en-US"/>
          </a:p>
        </p:txBody>
      </p:sp>
    </p:spTree>
    <p:extLst>
      <p:ext uri="{BB962C8B-B14F-4D97-AF65-F5344CB8AC3E}">
        <p14:creationId xmlns:p14="http://schemas.microsoft.com/office/powerpoint/2010/main" val="99777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03C60768-5DAF-42E4-8BB8-E01C4EFC3A9A}" type="datetime1">
              <a:rPr lang="zh-CN" altLang="en-US" smtClean="0"/>
              <a:t>2022/4/2</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userDrawn="1"/>
        </p:nvGrpSpPr>
        <p:grpSpPr>
          <a:xfrm>
            <a:off x="128579" y="114653"/>
            <a:ext cx="3452821" cy="841311"/>
            <a:chOff x="0" y="23968"/>
            <a:chExt cx="7913267" cy="2570852"/>
          </a:xfrm>
        </p:grpSpPr>
        <p:pic>
          <p:nvPicPr>
            <p:cNvPr id="8" name="图片 7"/>
            <p:cNvPicPr>
              <a:picLocks noChangeAspect="1"/>
            </p:cNvPicPr>
            <p:nvPr userDrawn="1"/>
          </p:nvPicPr>
          <p:blipFill>
            <a:blip r:embed="rId2"/>
            <a:stretch>
              <a:fillRect/>
            </a:stretch>
          </p:blipFill>
          <p:spPr>
            <a:xfrm>
              <a:off x="0" y="23968"/>
              <a:ext cx="2570852" cy="2570852"/>
            </a:xfrm>
            <a:prstGeom prst="rect">
              <a:avLst/>
            </a:prstGeom>
          </p:spPr>
        </p:pic>
        <p:pic>
          <p:nvPicPr>
            <p:cNvPr id="9" name="图片 8"/>
            <p:cNvPicPr>
              <a:picLocks noChangeAspect="1"/>
            </p:cNvPicPr>
            <p:nvPr userDrawn="1"/>
          </p:nvPicPr>
          <p:blipFill>
            <a:blip r:embed="rId3"/>
            <a:stretch>
              <a:fillRect/>
            </a:stretch>
          </p:blipFill>
          <p:spPr>
            <a:xfrm>
              <a:off x="2909467" y="156420"/>
              <a:ext cx="5003800" cy="2438400"/>
            </a:xfrm>
            <a:prstGeom prst="rect">
              <a:avLst/>
            </a:prstGeom>
          </p:spPr>
        </p:pic>
      </p:grpSp>
      <p:sp>
        <p:nvSpPr>
          <p:cNvPr id="16" name="文本框 15"/>
          <p:cNvSpPr txBox="1"/>
          <p:nvPr userDrawn="1"/>
        </p:nvSpPr>
        <p:spPr>
          <a:xfrm>
            <a:off x="7825947" y="6275139"/>
            <a:ext cx="27478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3" name="Slide Number Placeholder 5"/>
          <p:cNvSpPr>
            <a:spLocks noGrp="1"/>
          </p:cNvSpPr>
          <p:nvPr>
            <p:ph type="sldNum" sz="quarter" idx="12"/>
          </p:nvPr>
        </p:nvSpPr>
        <p:spPr>
          <a:xfrm>
            <a:off x="5209311" y="6558385"/>
            <a:ext cx="1564024" cy="322412"/>
          </a:xfrm>
        </p:spPr>
        <p:txBody>
          <a:bodyPr/>
          <a:lstStyle>
            <a:lvl1pPr algn="ct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userDrawn="1"/>
        </p:nvCxnSpPr>
        <p:spPr>
          <a:xfrm>
            <a:off x="1" y="6538914"/>
            <a:ext cx="7825945"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10573789" y="6558385"/>
            <a:ext cx="161821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94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929967"/>
            <a:ext cx="10515600" cy="524699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122A0E-0CB3-46E3-A8C8-940980A4B2A1}" type="datetime1">
              <a:rPr lang="zh-CN" altLang="en-US" smtClean="0"/>
              <a:t>2022/4/2</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3" name="文本框 12"/>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6"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18" name="Slide Number Placeholder 5"/>
          <p:cNvSpPr>
            <a:spLocks noGrp="1"/>
          </p:cNvSpPr>
          <p:nvPr>
            <p:ph type="sldNum" sz="quarter" idx="12"/>
          </p:nvPr>
        </p:nvSpPr>
        <p:spPr>
          <a:xfrm>
            <a:off x="5535460" y="6631396"/>
            <a:ext cx="1245299" cy="249401"/>
          </a:xfrm>
        </p:spPr>
        <p:txBody>
          <a:bodyPr/>
          <a:lstStyle>
            <a:lvl1pPr algn="ct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9" name="直接连接符 18"/>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圆角矩形 20"/>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8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904569C-1CC2-4480-A510-368E370B528D}" type="datetime1">
              <a:rPr lang="zh-CN" altLang="en-US" smtClean="0"/>
              <a:t>2022/4/2</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2321553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40"/>
            <a:ext cx="9144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C60768-5DAF-42E4-8BB8-E01C4EFC3A9A}" type="datetime1">
              <a:rPr lang="zh-CN" altLang="en-US" smtClean="0"/>
              <a:t>2022/4/2</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2" y="114660"/>
            <a:ext cx="2624893" cy="825138"/>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3" name="Slide Number Placeholder 5"/>
          <p:cNvSpPr>
            <a:spLocks noGrp="1"/>
          </p:cNvSpPr>
          <p:nvPr>
            <p:ph type="sldNum" sz="quarter" idx="12"/>
          </p:nvPr>
        </p:nvSpPr>
        <p:spPr>
          <a:xfrm>
            <a:off x="5762054" y="6515679"/>
            <a:ext cx="670143" cy="365125"/>
          </a:xfrm>
        </p:spPr>
        <p:txBody>
          <a:bodyPr/>
          <a:lstStyle>
            <a:lvl1pPr>
              <a:defRPr sz="15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10334054" y="6558385"/>
            <a:ext cx="1857956"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8020219-33D2-1B45-AECC-F0F296922C7E}"/>
              </a:ext>
            </a:extLst>
          </p:cNvPr>
          <p:cNvSpPr txBox="1"/>
          <p:nvPr userDrawn="1"/>
        </p:nvSpPr>
        <p:spPr>
          <a:xfrm>
            <a:off x="8271340" y="6284846"/>
            <a:ext cx="27478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Tree>
    <p:extLst>
      <p:ext uri="{BB962C8B-B14F-4D97-AF65-F5344CB8AC3E}">
        <p14:creationId xmlns:p14="http://schemas.microsoft.com/office/powerpoint/2010/main" val="3077808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72"/>
            <a:ext cx="10515600"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ADAFA7C-A971-4D03-8E7F-C2C2B24D7C7E}" type="datetime1">
              <a:rPr lang="zh-CN" altLang="en-US" smtClean="0"/>
              <a:t>2022/4/2</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1" y="114659"/>
            <a:ext cx="2974216" cy="851112"/>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4" name="Slide Number Placeholder 3"/>
          <p:cNvSpPr>
            <a:spLocks noGrp="1"/>
          </p:cNvSpPr>
          <p:nvPr>
            <p:ph type="sldNum" sz="quarter" idx="12"/>
          </p:nvPr>
        </p:nvSpPr>
        <p:spPr>
          <a:xfrm>
            <a:off x="8610600" y="6356359"/>
            <a:ext cx="2743200" cy="365125"/>
          </a:xfrm>
        </p:spPr>
        <p:txBody>
          <a:body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936293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雨课堂">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D653-0D18-42F6-86F7-2D2F3BEED43A}" type="datetime1">
              <a:rPr lang="zh-CN" altLang="en-US" smtClean="0"/>
              <a:t>2022/4/2</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10683657" y="6356359"/>
            <a:ext cx="670143" cy="365125"/>
          </a:xfrm>
          <a:prstGeom prst="rect">
            <a:avLst/>
          </a:prstGeom>
        </p:spPr>
        <p:txBody>
          <a:bodyPr vert="horz" lIns="68580" tIns="34290" rIns="68580" bIns="3429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z="1500" smtClean="0"/>
              <a:pPr/>
              <a:t>‹#›</a:t>
            </a:fld>
            <a:endParaRPr lang="zh-CN" altLang="en-US" sz="1500" dirty="0"/>
          </a:p>
        </p:txBody>
      </p:sp>
    </p:spTree>
    <p:extLst>
      <p:ext uri="{BB962C8B-B14F-4D97-AF65-F5344CB8AC3E}">
        <p14:creationId xmlns:p14="http://schemas.microsoft.com/office/powerpoint/2010/main" val="423442917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lstStyle>
            <a:lvl2pPr>
              <a:lnSpc>
                <a:spcPts val="2880"/>
              </a:lnSpc>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2022/4/2</a:t>
            </a:fld>
            <a:endParaRPr lang="zh-CN" altLang="en-US" dirty="0"/>
          </a:p>
        </p:txBody>
      </p:sp>
      <p:sp>
        <p:nvSpPr>
          <p:cNvPr id="5" name="Footer Placeholder 4"/>
          <p:cNvSpPr>
            <a:spLocks noGrp="1"/>
          </p:cNvSpPr>
          <p:nvPr>
            <p:ph type="ftr" sz="quarter" idx="11"/>
          </p:nvPr>
        </p:nvSpPr>
        <p:spPr>
          <a:xfrm>
            <a:off x="4127500" y="6362993"/>
            <a:ext cx="4114800" cy="365125"/>
          </a:xfrm>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216055" y="6431459"/>
            <a:ext cx="1747973" cy="360188"/>
          </a:xfrm>
        </p:spPr>
        <p:txBody>
          <a:bodyPr/>
          <a:lstStyle>
            <a:lvl1pPr>
              <a:defRPr sz="1400">
                <a:latin typeface="Arial" panose="020B0604020202020204" pitchFamily="34" charset="0"/>
                <a:cs typeface="Arial" panose="020B0604020202020204" pitchFamily="34" charset="0"/>
              </a:defRPr>
            </a:lvl1pPr>
          </a:lstStyle>
          <a:p>
            <a:pPr algn="ctr"/>
            <a:fld id="{992410F8-5038-4D67-BFCB-CC041677B2F5}" type="slidenum">
              <a:rPr lang="zh-CN" altLang="en-US" smtClean="0"/>
              <a:pPr algn="ct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31720"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2" idx="1"/>
          </p:cNvCxnSpPr>
          <p:nvPr userDrawn="1"/>
        </p:nvCxnSpPr>
        <p:spPr>
          <a:xfrm>
            <a:off x="101601"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6148627" cy="1325563"/>
          </a:xfrm>
        </p:spPr>
        <p:txBody>
          <a:bodyPr>
            <a:normAutofit/>
          </a:bodyPr>
          <a:lstStyle>
            <a:lvl1pPr algn="l">
              <a:defRPr sz="28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2561719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2022/4/2</a:t>
            </a:fld>
            <a:endParaRPr lang="zh-CN" altLang="en-US" dirty="0"/>
          </a:p>
        </p:txBody>
      </p:sp>
      <p:sp>
        <p:nvSpPr>
          <p:cNvPr id="5" name="Footer Placeholder 4"/>
          <p:cNvSpPr>
            <a:spLocks noGrp="1"/>
          </p:cNvSpPr>
          <p:nvPr>
            <p:ph type="ftr" sz="quarter" idx="11"/>
          </p:nvPr>
        </p:nvSpPr>
        <p:spPr>
          <a:xfrm>
            <a:off x="4127500" y="6362993"/>
            <a:ext cx="4114800" cy="365125"/>
          </a:xfrm>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216055" y="6431459"/>
            <a:ext cx="1747973" cy="360188"/>
          </a:xfrm>
        </p:spPr>
        <p:txBody>
          <a:bodyPr/>
          <a:lstStyle>
            <a:lvl1pPr>
              <a:defRPr sz="1400">
                <a:latin typeface="Arial" panose="020B0604020202020204" pitchFamily="34" charset="0"/>
                <a:cs typeface="Arial" panose="020B0604020202020204" pitchFamily="34" charset="0"/>
              </a:defRPr>
            </a:lvl1pPr>
          </a:lstStyle>
          <a:p>
            <a:pPr algn="ctr"/>
            <a:fld id="{992410F8-5038-4D67-BFCB-CC041677B2F5}" type="slidenum">
              <a:rPr lang="zh-CN" altLang="en-US" smtClean="0"/>
              <a:pPr algn="ct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31720"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2" idx="1"/>
          </p:cNvCxnSpPr>
          <p:nvPr userDrawn="1"/>
        </p:nvCxnSpPr>
        <p:spPr>
          <a:xfrm>
            <a:off x="101601"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481930" y="258051"/>
            <a:ext cx="171947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6148627" cy="1325563"/>
          </a:xfrm>
        </p:spPr>
        <p:txBody>
          <a:bodyPr>
            <a:normAutofit/>
          </a:bodyPr>
          <a:lstStyle>
            <a:lvl1pPr algn="l">
              <a:defRPr sz="3600">
                <a:solidFill>
                  <a:schemeClr val="tx1"/>
                </a:solidFill>
              </a:defRPr>
            </a:lvl1pPr>
          </a:lstStyle>
          <a:p>
            <a:r>
              <a:rPr lang="zh-CN" altLang="en-US" dirty="0"/>
              <a:t>单击此处编辑母版标题样式</a:t>
            </a:r>
          </a:p>
        </p:txBody>
      </p:sp>
      <p:cxnSp>
        <p:nvCxnSpPr>
          <p:cNvPr id="16" name="直接连接符 18">
            <a:extLst>
              <a:ext uri="{FF2B5EF4-FFF2-40B4-BE49-F238E27FC236}">
                <a16:creationId xmlns:a16="http://schemas.microsoft.com/office/drawing/2014/main" id="{A03BD6ED-018F-4C47-9B82-6A50C4294306}"/>
              </a:ext>
            </a:extLst>
          </p:cNvPr>
          <p:cNvCxnSpPr>
            <a:cxnSpLocks/>
          </p:cNvCxnSpPr>
          <p:nvPr userDrawn="1"/>
        </p:nvCxnSpPr>
        <p:spPr>
          <a:xfrm>
            <a:off x="4313583" y="501016"/>
            <a:ext cx="501926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78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2022/4/2</a:t>
            </a:fld>
            <a:endParaRPr lang="zh-CN" altLang="en-US" dirty="0"/>
          </a:p>
        </p:txBody>
      </p:sp>
      <p:sp>
        <p:nvSpPr>
          <p:cNvPr id="5" name="Footer Placeholder 4"/>
          <p:cNvSpPr>
            <a:spLocks noGrp="1"/>
          </p:cNvSpPr>
          <p:nvPr>
            <p:ph type="ftr" sz="quarter" idx="11"/>
          </p:nvPr>
        </p:nvSpPr>
        <p:spPr>
          <a:xfrm>
            <a:off x="4127500" y="6362993"/>
            <a:ext cx="4114800" cy="365125"/>
          </a:xfrm>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216055" y="6431459"/>
            <a:ext cx="1747973" cy="360188"/>
          </a:xfrm>
        </p:spPr>
        <p:txBody>
          <a:bodyPr/>
          <a:lstStyle>
            <a:lvl1pPr>
              <a:defRPr sz="1400">
                <a:latin typeface="Arial" panose="020B0604020202020204" pitchFamily="34" charset="0"/>
                <a:cs typeface="Arial" panose="020B0604020202020204" pitchFamily="34" charset="0"/>
              </a:defRPr>
            </a:lvl1pPr>
          </a:lstStyle>
          <a:p>
            <a:pPr algn="ctr"/>
            <a:fld id="{992410F8-5038-4D67-BFCB-CC041677B2F5}" type="slidenum">
              <a:rPr lang="zh-CN" altLang="en-US" smtClean="0"/>
              <a:pPr algn="ct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31720"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2" idx="1"/>
          </p:cNvCxnSpPr>
          <p:nvPr userDrawn="1"/>
        </p:nvCxnSpPr>
        <p:spPr>
          <a:xfrm>
            <a:off x="101601"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481930" y="258051"/>
            <a:ext cx="171947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6148627" cy="1325563"/>
          </a:xfrm>
        </p:spPr>
        <p:txBody>
          <a:bodyPr>
            <a:normAutofit/>
          </a:bodyPr>
          <a:lstStyle>
            <a:lvl1pPr algn="l">
              <a:defRPr sz="3600">
                <a:solidFill>
                  <a:schemeClr val="tx1"/>
                </a:solidFill>
              </a:defRPr>
            </a:lvl1pPr>
          </a:lstStyle>
          <a:p>
            <a:r>
              <a:rPr lang="zh-CN" altLang="en-US" dirty="0"/>
              <a:t>单击此处编辑母版标题样式</a:t>
            </a:r>
          </a:p>
        </p:txBody>
      </p:sp>
      <p:cxnSp>
        <p:nvCxnSpPr>
          <p:cNvPr id="16" name="直接连接符 18">
            <a:extLst>
              <a:ext uri="{FF2B5EF4-FFF2-40B4-BE49-F238E27FC236}">
                <a16:creationId xmlns:a16="http://schemas.microsoft.com/office/drawing/2014/main" id="{A03BD6ED-018F-4C47-9B82-6A50C4294306}"/>
              </a:ext>
            </a:extLst>
          </p:cNvPr>
          <p:cNvCxnSpPr>
            <a:cxnSpLocks/>
            <a:stCxn id="42" idx="3"/>
          </p:cNvCxnSpPr>
          <p:nvPr userDrawn="1"/>
        </p:nvCxnSpPr>
        <p:spPr>
          <a:xfrm>
            <a:off x="7099300" y="501016"/>
            <a:ext cx="223354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6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lstStyle>
            <a:lvl2pPr>
              <a:lnSpc>
                <a:spcPts val="2880"/>
              </a:lnSpc>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2022/4/2</a:t>
            </a:fld>
            <a:endParaRPr lang="zh-CN" altLang="en-US" dirty="0"/>
          </a:p>
        </p:txBody>
      </p:sp>
      <p:sp>
        <p:nvSpPr>
          <p:cNvPr id="5" name="Footer Placeholder 4"/>
          <p:cNvSpPr>
            <a:spLocks noGrp="1"/>
          </p:cNvSpPr>
          <p:nvPr>
            <p:ph type="ftr" sz="quarter" idx="11"/>
          </p:nvPr>
        </p:nvSpPr>
        <p:spPr>
          <a:xfrm>
            <a:off x="4127500" y="6362993"/>
            <a:ext cx="4114800" cy="365125"/>
          </a:xfrm>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4938376" y="6453934"/>
            <a:ext cx="1747973" cy="360188"/>
          </a:xfrm>
        </p:spPr>
        <p:txBody>
          <a:bodyPr/>
          <a:lstStyle>
            <a:lvl1pPr>
              <a:defRPr sz="1400">
                <a:latin typeface="Arial" panose="020B0604020202020204" pitchFamily="34" charset="0"/>
                <a:cs typeface="Arial" panose="020B0604020202020204" pitchFamily="34" charset="0"/>
              </a:defRPr>
            </a:lvl1pPr>
          </a:lstStyle>
          <a:p>
            <a:pPr algn="ctr"/>
            <a:fld id="{992410F8-5038-4D67-BFCB-CC041677B2F5}" type="slidenum">
              <a:rPr lang="zh-CN" altLang="en-US" smtClean="0"/>
              <a:pPr algn="ct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31720"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stCxn id="13" idx="3"/>
          </p:cNvCxnSpPr>
          <p:nvPr userDrawn="1"/>
        </p:nvCxnSpPr>
        <p:spPr>
          <a:xfrm>
            <a:off x="10485121" y="6362993"/>
            <a:ext cx="1617979"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42" idx="1"/>
          </p:cNvCxnSpPr>
          <p:nvPr userDrawn="1"/>
        </p:nvCxnSpPr>
        <p:spPr>
          <a:xfrm>
            <a:off x="101601"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6148627" cy="1325563"/>
          </a:xfrm>
        </p:spPr>
        <p:txBody>
          <a:bodyPr>
            <a:normAutofit/>
          </a:bodyPr>
          <a:lstStyle>
            <a:lvl1pPr algn="l">
              <a:defRPr sz="28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641924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4ADAFA7C-A971-4D03-8E7F-C2C2B24D7C7E}" type="datetime1">
              <a:rPr lang="zh-CN" altLang="en-US" smtClean="0"/>
              <a:t>2022/4/2</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userDrawn="1"/>
        </p:nvGrpSpPr>
        <p:grpSpPr>
          <a:xfrm>
            <a:off x="128579" y="114653"/>
            <a:ext cx="3452821" cy="841311"/>
            <a:chOff x="0" y="23968"/>
            <a:chExt cx="7913267" cy="2570852"/>
          </a:xfrm>
        </p:grpSpPr>
        <p:pic>
          <p:nvPicPr>
            <p:cNvPr id="8" name="图片 7"/>
            <p:cNvPicPr>
              <a:picLocks noChangeAspect="1"/>
            </p:cNvPicPr>
            <p:nvPr userDrawn="1"/>
          </p:nvPicPr>
          <p:blipFill>
            <a:blip r:embed="rId2"/>
            <a:stretch>
              <a:fillRect/>
            </a:stretch>
          </p:blipFill>
          <p:spPr>
            <a:xfrm>
              <a:off x="0" y="23968"/>
              <a:ext cx="2570852" cy="2570852"/>
            </a:xfrm>
            <a:prstGeom prst="rect">
              <a:avLst/>
            </a:prstGeom>
          </p:spPr>
        </p:pic>
        <p:pic>
          <p:nvPicPr>
            <p:cNvPr id="9" name="图片 8"/>
            <p:cNvPicPr>
              <a:picLocks noChangeAspect="1"/>
            </p:cNvPicPr>
            <p:nvPr userDrawn="1"/>
          </p:nvPicPr>
          <p:blipFill>
            <a:blip r:embed="rId3"/>
            <a:stretch>
              <a:fillRect/>
            </a:stretch>
          </p:blipFill>
          <p:spPr>
            <a:xfrm>
              <a:off x="2909467" y="156420"/>
              <a:ext cx="5003800" cy="2438400"/>
            </a:xfrm>
            <a:prstGeom prst="rect">
              <a:avLst/>
            </a:prstGeom>
          </p:spPr>
        </p:pic>
      </p:grpSp>
      <p:sp>
        <p:nvSpPr>
          <p:cNvPr id="14" name="Slide Number Placeholder 3"/>
          <p:cNvSpPr>
            <a:spLocks noGrp="1"/>
          </p:cNvSpPr>
          <p:nvPr>
            <p:ph type="sldNum" sz="quarter" idx="12"/>
          </p:nvPr>
        </p:nvSpPr>
        <p:spPr>
          <a:xfrm>
            <a:off x="8610600" y="6356352"/>
            <a:ext cx="2743200" cy="365125"/>
          </a:xfrm>
        </p:spPr>
        <p:txBody>
          <a:body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73097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29967"/>
            <a:ext cx="5181600" cy="524699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929967"/>
            <a:ext cx="5181600" cy="5246997"/>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9" name="日期占位符 8"/>
          <p:cNvSpPr>
            <a:spLocks noGrp="1"/>
          </p:cNvSpPr>
          <p:nvPr>
            <p:ph type="dt" sz="half" idx="10"/>
          </p:nvPr>
        </p:nvSpPr>
        <p:spPr/>
        <p:txBody>
          <a:bodyPr/>
          <a:lstStyle/>
          <a:p>
            <a:fld id="{7593AFBB-D172-4CE2-9663-301AE13F0FE8}" type="datetime1">
              <a:rPr lang="zh-CN" altLang="en-US" smtClean="0"/>
              <a:t>2022/4/2</a:t>
            </a:fld>
            <a:endParaRPr lang="zh-CN" altLang="en-US"/>
          </a:p>
        </p:txBody>
      </p:sp>
      <p:sp>
        <p:nvSpPr>
          <p:cNvPr id="12" name="页脚占位符 11"/>
          <p:cNvSpPr>
            <a:spLocks noGrp="1"/>
          </p:cNvSpPr>
          <p:nvPr>
            <p:ph type="ftr" sz="quarter" idx="11"/>
          </p:nvPr>
        </p:nvSpPr>
        <p:spPr>
          <a:xfrm>
            <a:off x="4141940" y="6371679"/>
            <a:ext cx="4114800" cy="365125"/>
          </a:xfrm>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Slide Number Placeholder 5"/>
          <p:cNvSpPr>
            <a:spLocks noGrp="1"/>
          </p:cNvSpPr>
          <p:nvPr>
            <p:ph type="sldNum" sz="quarter" idx="12"/>
          </p:nvPr>
        </p:nvSpPr>
        <p:spPr>
          <a:xfrm>
            <a:off x="5684729" y="6558385"/>
            <a:ext cx="1458060" cy="323678"/>
          </a:xfrm>
        </p:spPr>
        <p:txBody>
          <a:bodyPr/>
          <a:lstStyle>
            <a:lvl1pPr algn="ctr">
              <a:defRPr sz="14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0" name="直接连接符 19"/>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2" name="圆角矩形 21"/>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91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93265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8200" y="1756569"/>
            <a:ext cx="5157787" cy="44330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0613" y="92996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0613" y="1753878"/>
            <a:ext cx="5183188" cy="443578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DF180A6-6A33-4AE0-8CE2-7927D9EF3955}" type="datetime1">
              <a:rPr lang="zh-CN" altLang="en-US" smtClean="0"/>
              <a:t>2022/4/2</a:t>
            </a:fld>
            <a:endParaRPr lang="zh-CN" altLang="en-US"/>
          </a:p>
        </p:txBody>
      </p:sp>
      <p:sp>
        <p:nvSpPr>
          <p:cNvPr id="8" name="Footer Placeholder 7"/>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21" name="Slide Number Placeholder 5"/>
          <p:cNvSpPr>
            <a:spLocks noGrp="1"/>
          </p:cNvSpPr>
          <p:nvPr>
            <p:ph type="sldNum" sz="quarter" idx="12"/>
          </p:nvPr>
        </p:nvSpPr>
        <p:spPr>
          <a:xfrm>
            <a:off x="5325980" y="6558385"/>
            <a:ext cx="1570505" cy="322412"/>
          </a:xfrm>
        </p:spPr>
        <p:txBody>
          <a:bodyPr/>
          <a:lstStyle>
            <a:lvl1pPr algn="ct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2" name="直接连接符 21"/>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4" name="圆角矩形 23"/>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67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64661E-F3CE-4526-9AE9-AF82A68AE6BF}" type="datetime1">
              <a:rPr lang="zh-CN" altLang="en-US" smtClean="0"/>
              <a:t>2022/4/2</a:t>
            </a:fld>
            <a:endParaRPr lang="zh-CN" altLang="en-US"/>
          </a:p>
        </p:txBody>
      </p:sp>
      <p:sp>
        <p:nvSpPr>
          <p:cNvPr id="4" name="Footer Placeholder 3"/>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2" name="文本框 11"/>
          <p:cNvSpPr txBox="1"/>
          <p:nvPr userDrawn="1"/>
        </p:nvSpPr>
        <p:spPr>
          <a:xfrm>
            <a:off x="8122609" y="6275139"/>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5" name="标题 7"/>
          <p:cNvSpPr>
            <a:spLocks noGrp="1"/>
          </p:cNvSpPr>
          <p:nvPr>
            <p:ph type="title"/>
          </p:nvPr>
        </p:nvSpPr>
        <p:spPr>
          <a:xfrm>
            <a:off x="38100" y="-395597"/>
            <a:ext cx="10515600" cy="1325563"/>
          </a:xfrm>
        </p:spPr>
        <p:txBody>
          <a:bodyPr>
            <a:normAutofit/>
          </a:bodyPr>
          <a:lstStyle>
            <a:lvl1pPr>
              <a:defRPr sz="2800">
                <a:solidFill>
                  <a:schemeClr val="bg1"/>
                </a:solidFill>
              </a:defRPr>
            </a:lvl1pPr>
          </a:lstStyle>
          <a:p>
            <a:r>
              <a:rPr lang="zh-CN" altLang="en-US" dirty="0"/>
              <a:t>单击此处编辑母版标题样式</a:t>
            </a:r>
          </a:p>
        </p:txBody>
      </p:sp>
      <p:sp>
        <p:nvSpPr>
          <p:cNvPr id="17" name="Slide Number Placeholder 5"/>
          <p:cNvSpPr>
            <a:spLocks noGrp="1"/>
          </p:cNvSpPr>
          <p:nvPr>
            <p:ph type="sldNum" sz="quarter" idx="12"/>
          </p:nvPr>
        </p:nvSpPr>
        <p:spPr>
          <a:xfrm>
            <a:off x="5425858" y="6558385"/>
            <a:ext cx="1006329" cy="322412"/>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10740549"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19"/>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0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3C0FE-4F04-4B80-8283-DE4C13C07B28}" type="datetime1">
              <a:rPr lang="zh-CN" altLang="en-US" smtClean="0"/>
              <a:t>2022/4/2</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4" name="Slide Number Placeholder 3"/>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33576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F20763A-4C42-4846-B545-0EEB8DE7F148}" type="datetime1">
              <a:rPr lang="zh-CN" altLang="en-US" smtClean="0"/>
              <a:t>2022/4/2</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40197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42E87F1-A65A-400C-BAE5-0188568E8C0C}" type="datetime1">
              <a:rPr lang="zh-CN" altLang="en-US" smtClean="0"/>
              <a:t>2022/4/2</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412822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4D653-0D18-42F6-86F7-2D2F3BEED43A}" type="datetime1">
              <a:rPr lang="zh-CN" altLang="en-US" smtClean="0"/>
              <a:t>2022/4/2</a:t>
            </a:fld>
            <a:endParaRPr lang="zh-CN"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534318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7B4D653-0D18-42F6-86F7-2D2F3BEED43A}" type="datetime1">
              <a:rPr lang="zh-CN" altLang="en-US" smtClean="0"/>
              <a:t>2022/4/2</a:t>
            </a:fld>
            <a:endParaRPr lang="zh-CN" altLang="en-US"/>
          </a:p>
        </p:txBody>
      </p:sp>
      <p:sp>
        <p:nvSpPr>
          <p:cNvPr id="5" name="Footer Placeholder 4"/>
          <p:cNvSpPr>
            <a:spLocks noGrp="1"/>
          </p:cNvSpPr>
          <p:nvPr>
            <p:ph type="ftr" sz="quarter" idx="3"/>
          </p:nvPr>
        </p:nvSpPr>
        <p:spPr>
          <a:xfrm>
            <a:off x="4038600" y="6356359"/>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4"/>
          </p:nvPr>
        </p:nvSpPr>
        <p:spPr>
          <a:xfrm>
            <a:off x="8610600" y="6356359"/>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422244117"/>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81" r:id="rId3"/>
    <p:sldLayoutId id="2147483687" r:id="rId4"/>
    <p:sldLayoutId id="2147483688" r:id="rId5"/>
    <p:sldLayoutId id="2147483689" r:id="rId6"/>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b="1" kern="1200">
          <a:solidFill>
            <a:schemeClr val="tx1"/>
          </a:solidFill>
          <a:latin typeface="+mj-ea"/>
          <a:ea typeface="+mj-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7.xml"/><Relationship Id="rId1" Type="http://schemas.openxmlformats.org/officeDocument/2006/relationships/vmlDrawing" Target="../drawings/vmlDrawing7.vml"/><Relationship Id="rId4" Type="http://schemas.openxmlformats.org/officeDocument/2006/relationships/image" Target="../media/image27.wmf"/></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28.tm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7.xml"/><Relationship Id="rId1" Type="http://schemas.openxmlformats.org/officeDocument/2006/relationships/vmlDrawing" Target="../drawings/vmlDrawing8.vml"/><Relationship Id="rId6" Type="http://schemas.openxmlformats.org/officeDocument/2006/relationships/image" Target="../media/image30.wmf"/><Relationship Id="rId5" Type="http://schemas.openxmlformats.org/officeDocument/2006/relationships/oleObject" Target="../embeddings/oleObject30.bin"/><Relationship Id="rId4" Type="http://schemas.openxmlformats.org/officeDocument/2006/relationships/image" Target="../media/image29.wmf"/></Relationships>
</file>

<file path=ppt/slides/_rels/slide14.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6.bin"/><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35.wmf"/><Relationship Id="rId2" Type="http://schemas.openxmlformats.org/officeDocument/2006/relationships/slideLayout" Target="../slideLayouts/slideLayout17.xml"/><Relationship Id="rId1" Type="http://schemas.openxmlformats.org/officeDocument/2006/relationships/vmlDrawing" Target="../drawings/vmlDrawing9.vml"/><Relationship Id="rId6" Type="http://schemas.openxmlformats.org/officeDocument/2006/relationships/image" Target="../media/image32.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34.bin"/><Relationship Id="rId14" Type="http://schemas.openxmlformats.org/officeDocument/2006/relationships/image" Target="../media/image36.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7.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38.bin"/><Relationship Id="rId4" Type="http://schemas.openxmlformats.org/officeDocument/2006/relationships/image" Target="../media/image37.wmf"/></Relationships>
</file>

<file path=ppt/slides/_rels/slide1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14.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image" Target="../media/image28.tmp"/><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1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17.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40.bin"/><Relationship Id="rId4" Type="http://schemas.openxmlformats.org/officeDocument/2006/relationships/image" Target="../media/image39.wmf"/></Relationships>
</file>

<file path=ppt/slides/_rels/slide18.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oleObject" Target="../embeddings/oleObject43.bin"/><Relationship Id="rId4" Type="http://schemas.openxmlformats.org/officeDocument/2006/relationships/image" Target="../media/image42.wmf"/></Relationships>
</file>

<file path=ppt/slides/_rels/slide1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17.xml"/><Relationship Id="rId1" Type="http://schemas.openxmlformats.org/officeDocument/2006/relationships/vmlDrawing" Target="../drawings/vmlDrawing13.vml"/><Relationship Id="rId6" Type="http://schemas.openxmlformats.org/officeDocument/2006/relationships/image" Target="../media/image46.wmf"/><Relationship Id="rId5" Type="http://schemas.openxmlformats.org/officeDocument/2006/relationships/oleObject" Target="../embeddings/oleObject46.bin"/><Relationship Id="rId4" Type="http://schemas.openxmlformats.org/officeDocument/2006/relationships/image" Target="../media/image4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7.xml"/><Relationship Id="rId1" Type="http://schemas.openxmlformats.org/officeDocument/2006/relationships/vmlDrawing" Target="../drawings/vmlDrawing14.vml"/><Relationship Id="rId6" Type="http://schemas.openxmlformats.org/officeDocument/2006/relationships/image" Target="../media/image49.wmf"/><Relationship Id="rId5" Type="http://schemas.openxmlformats.org/officeDocument/2006/relationships/oleObject" Target="../embeddings/oleObject49.bin"/><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7.xml"/><Relationship Id="rId1" Type="http://schemas.openxmlformats.org/officeDocument/2006/relationships/vmlDrawing" Target="../drawings/vmlDrawing15.vml"/><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55.wmf"/><Relationship Id="rId2" Type="http://schemas.openxmlformats.org/officeDocument/2006/relationships/slideLayout" Target="../slideLayouts/slideLayout17.xml"/><Relationship Id="rId1" Type="http://schemas.openxmlformats.org/officeDocument/2006/relationships/vmlDrawing" Target="../drawings/vmlDrawing16.vml"/><Relationship Id="rId6" Type="http://schemas.openxmlformats.org/officeDocument/2006/relationships/image" Target="../media/image52.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54.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7.xml"/><Relationship Id="rId1" Type="http://schemas.openxmlformats.org/officeDocument/2006/relationships/vmlDrawing" Target="../drawings/vmlDrawing17.vml"/><Relationship Id="rId4" Type="http://schemas.openxmlformats.org/officeDocument/2006/relationships/image" Target="../media/image56.wmf"/></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62.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60.wmf"/><Relationship Id="rId2" Type="http://schemas.openxmlformats.org/officeDocument/2006/relationships/slideLayout" Target="../slideLayouts/slideLayout17.xml"/><Relationship Id="rId16" Type="http://schemas.openxmlformats.org/officeDocument/2006/relationships/image" Target="../media/image62.wmf"/><Relationship Id="rId1" Type="http://schemas.openxmlformats.org/officeDocument/2006/relationships/vmlDrawing" Target="../drawings/vmlDrawing18.vml"/><Relationship Id="rId6" Type="http://schemas.openxmlformats.org/officeDocument/2006/relationships/image" Target="../media/image57.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59.wmf"/><Relationship Id="rId4" Type="http://schemas.openxmlformats.org/officeDocument/2006/relationships/image" Target="../media/image51.wmf"/><Relationship Id="rId9" Type="http://schemas.openxmlformats.org/officeDocument/2006/relationships/oleObject" Target="../embeddings/oleObject60.bin"/><Relationship Id="rId14" Type="http://schemas.openxmlformats.org/officeDocument/2006/relationships/image" Target="../media/image61.wmf"/></Relationships>
</file>

<file path=ppt/slides/_rels/slide25.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17.xml"/><Relationship Id="rId1" Type="http://schemas.openxmlformats.org/officeDocument/2006/relationships/vmlDrawing" Target="../drawings/vmlDrawing19.vml"/><Relationship Id="rId6" Type="http://schemas.openxmlformats.org/officeDocument/2006/relationships/image" Target="../media/image64.wmf"/><Relationship Id="rId5" Type="http://schemas.openxmlformats.org/officeDocument/2006/relationships/oleObject" Target="../embeddings/oleObject65.bin"/><Relationship Id="rId4" Type="http://schemas.openxmlformats.org/officeDocument/2006/relationships/image" Target="../media/image63.wmf"/></Relationships>
</file>

<file path=ppt/slides/_rels/slide26.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70.wmf"/><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image" Target="../media/image67.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70.bin"/></Relationships>
</file>

<file path=ppt/slides/_rels/slide27.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17.xml"/><Relationship Id="rId1" Type="http://schemas.openxmlformats.org/officeDocument/2006/relationships/vmlDrawing" Target="../drawings/vmlDrawing21.vml"/><Relationship Id="rId6" Type="http://schemas.openxmlformats.org/officeDocument/2006/relationships/image" Target="../media/image72.wmf"/><Relationship Id="rId5" Type="http://schemas.openxmlformats.org/officeDocument/2006/relationships/oleObject" Target="../embeddings/oleObject73.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75.bin"/></Relationships>
</file>

<file path=ppt/slides/_rels/slide28.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17.xml"/><Relationship Id="rId1" Type="http://schemas.openxmlformats.org/officeDocument/2006/relationships/vmlDrawing" Target="../drawings/vmlDrawing22.vml"/><Relationship Id="rId6" Type="http://schemas.openxmlformats.org/officeDocument/2006/relationships/image" Target="../media/image76.wmf"/><Relationship Id="rId5" Type="http://schemas.openxmlformats.org/officeDocument/2006/relationships/oleObject" Target="../embeddings/oleObject77.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79.bin"/></Relationships>
</file>

<file path=ppt/slides/_rels/slide2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17.xml"/><Relationship Id="rId1" Type="http://schemas.openxmlformats.org/officeDocument/2006/relationships/vmlDrawing" Target="../drawings/vmlDrawing23.vml"/><Relationship Id="rId6" Type="http://schemas.openxmlformats.org/officeDocument/2006/relationships/image" Target="../media/image80.wmf"/><Relationship Id="rId5" Type="http://schemas.openxmlformats.org/officeDocument/2006/relationships/oleObject" Target="../embeddings/oleObject81.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8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17.xml"/><Relationship Id="rId1" Type="http://schemas.openxmlformats.org/officeDocument/2006/relationships/vmlDrawing" Target="../drawings/vmlDrawing24.vml"/><Relationship Id="rId6" Type="http://schemas.openxmlformats.org/officeDocument/2006/relationships/image" Target="../media/image84.wmf"/><Relationship Id="rId5" Type="http://schemas.openxmlformats.org/officeDocument/2006/relationships/oleObject" Target="../embeddings/oleObject85.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87.bin"/></Relationships>
</file>

<file path=ppt/slides/_rels/slide31.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17.xml"/><Relationship Id="rId1" Type="http://schemas.openxmlformats.org/officeDocument/2006/relationships/vmlDrawing" Target="../drawings/vmlDrawing25.vml"/><Relationship Id="rId6" Type="http://schemas.openxmlformats.org/officeDocument/2006/relationships/image" Target="../media/image88.wmf"/><Relationship Id="rId5" Type="http://schemas.openxmlformats.org/officeDocument/2006/relationships/oleObject" Target="../embeddings/oleObject89.bin"/><Relationship Id="rId4" Type="http://schemas.openxmlformats.org/officeDocument/2006/relationships/image" Target="../media/image87.wmf"/></Relationships>
</file>

<file path=ppt/slides/_rels/slide3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17.xml"/><Relationship Id="rId1" Type="http://schemas.openxmlformats.org/officeDocument/2006/relationships/vmlDrawing" Target="../drawings/vmlDrawing26.vml"/><Relationship Id="rId6" Type="http://schemas.openxmlformats.org/officeDocument/2006/relationships/image" Target="../media/image91.wmf"/><Relationship Id="rId5" Type="http://schemas.openxmlformats.org/officeDocument/2006/relationships/oleObject" Target="../embeddings/oleObject92.bin"/><Relationship Id="rId4" Type="http://schemas.openxmlformats.org/officeDocument/2006/relationships/image" Target="../media/image90.wmf"/></Relationships>
</file>

<file path=ppt/slides/_rels/slide33.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17.xml"/><Relationship Id="rId1" Type="http://schemas.openxmlformats.org/officeDocument/2006/relationships/vmlDrawing" Target="../drawings/vmlDrawing27.vml"/><Relationship Id="rId6" Type="http://schemas.openxmlformats.org/officeDocument/2006/relationships/image" Target="../media/image94.wmf"/><Relationship Id="rId5" Type="http://schemas.openxmlformats.org/officeDocument/2006/relationships/oleObject" Target="../embeddings/oleObject95.bin"/><Relationship Id="rId10" Type="http://schemas.openxmlformats.org/officeDocument/2006/relationships/oleObject" Target="../embeddings/oleObject98.bin"/><Relationship Id="rId4" Type="http://schemas.openxmlformats.org/officeDocument/2006/relationships/image" Target="../media/image93.wmf"/><Relationship Id="rId9" Type="http://schemas.openxmlformats.org/officeDocument/2006/relationships/oleObject" Target="../embeddings/oleObject97.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7.xml"/><Relationship Id="rId1" Type="http://schemas.openxmlformats.org/officeDocument/2006/relationships/vmlDrawing" Target="../drawings/vmlDrawing28.vml"/><Relationship Id="rId6" Type="http://schemas.openxmlformats.org/officeDocument/2006/relationships/image" Target="../media/image5.wmf"/><Relationship Id="rId5" Type="http://schemas.openxmlformats.org/officeDocument/2006/relationships/oleObject" Target="../embeddings/oleObject100.bin"/><Relationship Id="rId4" Type="http://schemas.openxmlformats.org/officeDocument/2006/relationships/image" Target="../media/image95.wmf"/></Relationships>
</file>

<file path=ppt/slides/_rels/slide35.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17.xml"/><Relationship Id="rId1" Type="http://schemas.openxmlformats.org/officeDocument/2006/relationships/vmlDrawing" Target="../drawings/vmlDrawing29.vml"/><Relationship Id="rId6" Type="http://schemas.openxmlformats.org/officeDocument/2006/relationships/image" Target="../media/image97.wmf"/><Relationship Id="rId5" Type="http://schemas.openxmlformats.org/officeDocument/2006/relationships/oleObject" Target="../embeddings/oleObject102.bin"/><Relationship Id="rId4" Type="http://schemas.openxmlformats.org/officeDocument/2006/relationships/image" Target="../media/image96.wmf"/></Relationships>
</file>

<file path=ppt/slides/_rels/slide36.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17.xml"/><Relationship Id="rId1" Type="http://schemas.openxmlformats.org/officeDocument/2006/relationships/vmlDrawing" Target="../drawings/vmlDrawing30.vml"/><Relationship Id="rId6" Type="http://schemas.openxmlformats.org/officeDocument/2006/relationships/image" Target="../media/image100.wmf"/><Relationship Id="rId5" Type="http://schemas.openxmlformats.org/officeDocument/2006/relationships/oleObject" Target="../embeddings/oleObject105.bin"/><Relationship Id="rId4" Type="http://schemas.openxmlformats.org/officeDocument/2006/relationships/image" Target="../media/image99.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7.xml"/><Relationship Id="rId1" Type="http://schemas.openxmlformats.org/officeDocument/2006/relationships/vmlDrawing" Target="../drawings/vmlDrawing31.vml"/><Relationship Id="rId4" Type="http://schemas.openxmlformats.org/officeDocument/2006/relationships/image" Target="../media/image102.wmf"/></Relationships>
</file>

<file path=ppt/slides/_rels/slide38.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17.xml"/><Relationship Id="rId1" Type="http://schemas.openxmlformats.org/officeDocument/2006/relationships/vmlDrawing" Target="../drawings/vmlDrawing32.vml"/><Relationship Id="rId6" Type="http://schemas.openxmlformats.org/officeDocument/2006/relationships/image" Target="../media/image104.wmf"/><Relationship Id="rId5" Type="http://schemas.openxmlformats.org/officeDocument/2006/relationships/oleObject" Target="../embeddings/oleObject109.bin"/><Relationship Id="rId4" Type="http://schemas.openxmlformats.org/officeDocument/2006/relationships/image" Target="../media/image103.wmf"/></Relationships>
</file>

<file path=ppt/slides/_rels/slide39.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17.xml"/><Relationship Id="rId1" Type="http://schemas.openxmlformats.org/officeDocument/2006/relationships/vmlDrawing" Target="../drawings/vmlDrawing33.vml"/><Relationship Id="rId6" Type="http://schemas.openxmlformats.org/officeDocument/2006/relationships/image" Target="../media/image106.wmf"/><Relationship Id="rId5" Type="http://schemas.openxmlformats.org/officeDocument/2006/relationships/oleObject" Target="../embeddings/oleObject112.bin"/><Relationship Id="rId4" Type="http://schemas.openxmlformats.org/officeDocument/2006/relationships/image" Target="../media/image51.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17.xml"/><Relationship Id="rId1" Type="http://schemas.openxmlformats.org/officeDocument/2006/relationships/vmlDrawing" Target="../drawings/vmlDrawing34.vml"/><Relationship Id="rId4" Type="http://schemas.openxmlformats.org/officeDocument/2006/relationships/image" Target="../media/image108.wmf"/></Relationships>
</file>

<file path=ppt/slides/_rels/slide41.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17.xml"/><Relationship Id="rId1" Type="http://schemas.openxmlformats.org/officeDocument/2006/relationships/vmlDrawing" Target="../drawings/vmlDrawing35.vml"/><Relationship Id="rId6" Type="http://schemas.openxmlformats.org/officeDocument/2006/relationships/image" Target="../media/image109.wmf"/><Relationship Id="rId5" Type="http://schemas.openxmlformats.org/officeDocument/2006/relationships/oleObject" Target="../embeddings/oleObject115.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117.bin"/></Relationships>
</file>

<file path=ppt/slides/_rels/slide42.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16.wmf"/><Relationship Id="rId2" Type="http://schemas.openxmlformats.org/officeDocument/2006/relationships/slideLayout" Target="../slideLayouts/slideLayout17.xml"/><Relationship Id="rId1" Type="http://schemas.openxmlformats.org/officeDocument/2006/relationships/vmlDrawing" Target="../drawings/vmlDrawing36.vml"/><Relationship Id="rId6" Type="http://schemas.openxmlformats.org/officeDocument/2006/relationships/image" Target="../media/image113.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21.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17.xml"/><Relationship Id="rId1" Type="http://schemas.openxmlformats.org/officeDocument/2006/relationships/vmlDrawing" Target="../drawings/vmlDrawing37.vml"/><Relationship Id="rId6" Type="http://schemas.openxmlformats.org/officeDocument/2006/relationships/image" Target="../media/image117.wmf"/><Relationship Id="rId5" Type="http://schemas.openxmlformats.org/officeDocument/2006/relationships/oleObject" Target="../embeddings/oleObject124.bin"/><Relationship Id="rId4" Type="http://schemas.openxmlformats.org/officeDocument/2006/relationships/image" Target="../media/image112.wmf"/></Relationships>
</file>

<file path=ppt/slides/_rels/slide44.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130.bin"/><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22.emf"/><Relationship Id="rId2" Type="http://schemas.openxmlformats.org/officeDocument/2006/relationships/slideLayout" Target="../slideLayouts/slideLayout17.xml"/><Relationship Id="rId16" Type="http://schemas.openxmlformats.org/officeDocument/2006/relationships/image" Target="../media/image124.wmf"/><Relationship Id="rId1" Type="http://schemas.openxmlformats.org/officeDocument/2006/relationships/vmlDrawing" Target="../drawings/vmlDrawing38.vml"/><Relationship Id="rId6" Type="http://schemas.openxmlformats.org/officeDocument/2006/relationships/image" Target="../media/image119.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128.bin"/><Relationship Id="rId14" Type="http://schemas.openxmlformats.org/officeDocument/2006/relationships/image" Target="../media/image123.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17.xml"/><Relationship Id="rId1" Type="http://schemas.openxmlformats.org/officeDocument/2006/relationships/vmlDrawing" Target="../drawings/vmlDrawing39.vml"/><Relationship Id="rId4" Type="http://schemas.openxmlformats.org/officeDocument/2006/relationships/image" Target="../media/image125.wmf"/></Relationships>
</file>

<file path=ppt/slides/_rels/slide46.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129.wmf"/><Relationship Id="rId2" Type="http://schemas.openxmlformats.org/officeDocument/2006/relationships/slideLayout" Target="../slideLayouts/slideLayout17.xml"/><Relationship Id="rId1" Type="http://schemas.openxmlformats.org/officeDocument/2006/relationships/vmlDrawing" Target="../drawings/vmlDrawing40.vml"/><Relationship Id="rId6" Type="http://schemas.openxmlformats.org/officeDocument/2006/relationships/image" Target="../media/image126.w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128.emf"/><Relationship Id="rId4" Type="http://schemas.openxmlformats.org/officeDocument/2006/relationships/image" Target="../media/image125.wmf"/><Relationship Id="rId9" Type="http://schemas.openxmlformats.org/officeDocument/2006/relationships/oleObject" Target="../embeddings/oleObject135.bin"/></Relationships>
</file>

<file path=ppt/slides/_rels/slide47.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17.xml"/><Relationship Id="rId1" Type="http://schemas.openxmlformats.org/officeDocument/2006/relationships/vmlDrawing" Target="../drawings/vmlDrawing41.vml"/><Relationship Id="rId6" Type="http://schemas.openxmlformats.org/officeDocument/2006/relationships/image" Target="../media/image131.wmf"/><Relationship Id="rId5" Type="http://schemas.openxmlformats.org/officeDocument/2006/relationships/oleObject" Target="../embeddings/oleObject138.bin"/><Relationship Id="rId10" Type="http://schemas.openxmlformats.org/officeDocument/2006/relationships/image" Target="../media/image132.wmf"/><Relationship Id="rId4" Type="http://schemas.openxmlformats.org/officeDocument/2006/relationships/image" Target="../media/image130.wmf"/><Relationship Id="rId9" Type="http://schemas.openxmlformats.org/officeDocument/2006/relationships/oleObject" Target="../embeddings/oleObject140.bin"/></Relationships>
</file>

<file path=ppt/slides/_rels/slide48.x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36.wmf"/><Relationship Id="rId2" Type="http://schemas.openxmlformats.org/officeDocument/2006/relationships/slideLayout" Target="../slideLayouts/slideLayout17.xml"/><Relationship Id="rId1" Type="http://schemas.openxmlformats.org/officeDocument/2006/relationships/vmlDrawing" Target="../drawings/vmlDrawing42.vml"/><Relationship Id="rId6" Type="http://schemas.openxmlformats.org/officeDocument/2006/relationships/image" Target="../media/image51.w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135.wmf"/><Relationship Id="rId4" Type="http://schemas.openxmlformats.org/officeDocument/2006/relationships/image" Target="../media/image133.wmf"/><Relationship Id="rId9" Type="http://schemas.openxmlformats.org/officeDocument/2006/relationships/oleObject" Target="../embeddings/oleObject144.bin"/></Relationships>
</file>

<file path=ppt/slides/_rels/slide49.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152.bin"/><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41.wmf"/><Relationship Id="rId2" Type="http://schemas.openxmlformats.org/officeDocument/2006/relationships/slideLayout" Target="../slideLayouts/slideLayout17.xml"/><Relationship Id="rId1" Type="http://schemas.openxmlformats.org/officeDocument/2006/relationships/vmlDrawing" Target="../drawings/vmlDrawing43.vml"/><Relationship Id="rId6" Type="http://schemas.openxmlformats.org/officeDocument/2006/relationships/image" Target="../media/image138.wmf"/><Relationship Id="rId11" Type="http://schemas.openxmlformats.org/officeDocument/2006/relationships/oleObject" Target="../embeddings/oleObject151.bin"/><Relationship Id="rId5" Type="http://schemas.openxmlformats.org/officeDocument/2006/relationships/oleObject" Target="../embeddings/oleObject148.bin"/><Relationship Id="rId15" Type="http://schemas.openxmlformats.org/officeDocument/2006/relationships/oleObject" Target="../embeddings/oleObject153.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50.bin"/><Relationship Id="rId14" Type="http://schemas.openxmlformats.org/officeDocument/2006/relationships/image" Target="../media/image142.wmf"/></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7.xml"/><Relationship Id="rId1" Type="http://schemas.openxmlformats.org/officeDocument/2006/relationships/vmlDrawing" Target="../drawings/vmlDrawing44.vml"/><Relationship Id="rId6" Type="http://schemas.openxmlformats.org/officeDocument/2006/relationships/image" Target="../media/image144.wmf"/><Relationship Id="rId5" Type="http://schemas.openxmlformats.org/officeDocument/2006/relationships/oleObject" Target="../embeddings/oleObject155.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157.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17.xml"/><Relationship Id="rId1" Type="http://schemas.openxmlformats.org/officeDocument/2006/relationships/vmlDrawing" Target="../drawings/vmlDrawing45.vml"/><Relationship Id="rId4" Type="http://schemas.openxmlformats.org/officeDocument/2006/relationships/image" Target="../media/image147.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17.xml"/><Relationship Id="rId1" Type="http://schemas.openxmlformats.org/officeDocument/2006/relationships/vmlDrawing" Target="../drawings/vmlDrawing46.vml"/><Relationship Id="rId6" Type="http://schemas.openxmlformats.org/officeDocument/2006/relationships/image" Target="../media/image149.wmf"/><Relationship Id="rId5" Type="http://schemas.openxmlformats.org/officeDocument/2006/relationships/oleObject" Target="../embeddings/oleObject160.bin"/><Relationship Id="rId4" Type="http://schemas.openxmlformats.org/officeDocument/2006/relationships/image" Target="../media/image148.wmf"/></Relationships>
</file>

<file path=ppt/slides/_rels/slide53.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54.wmf"/><Relationship Id="rId2" Type="http://schemas.openxmlformats.org/officeDocument/2006/relationships/slideLayout" Target="../slideLayouts/slideLayout17.xml"/><Relationship Id="rId1" Type="http://schemas.openxmlformats.org/officeDocument/2006/relationships/vmlDrawing" Target="../drawings/vmlDrawing47.vml"/><Relationship Id="rId6" Type="http://schemas.openxmlformats.org/officeDocument/2006/relationships/image" Target="../media/image151.wmf"/><Relationship Id="rId11" Type="http://schemas.openxmlformats.org/officeDocument/2006/relationships/oleObject" Target="../embeddings/oleObject165.bin"/><Relationship Id="rId5" Type="http://schemas.openxmlformats.org/officeDocument/2006/relationships/oleObject" Target="../embeddings/oleObject162.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64.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171.bin"/><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159.wmf"/><Relationship Id="rId2" Type="http://schemas.openxmlformats.org/officeDocument/2006/relationships/slideLayout" Target="../slideLayouts/slideLayout17.xml"/><Relationship Id="rId1" Type="http://schemas.openxmlformats.org/officeDocument/2006/relationships/vmlDrawing" Target="../drawings/vmlDrawing48.vml"/><Relationship Id="rId6" Type="http://schemas.openxmlformats.org/officeDocument/2006/relationships/image" Target="../media/image156.wmf"/><Relationship Id="rId11" Type="http://schemas.openxmlformats.org/officeDocument/2006/relationships/oleObject" Target="../embeddings/oleObject170.bin"/><Relationship Id="rId5" Type="http://schemas.openxmlformats.org/officeDocument/2006/relationships/oleObject" Target="../embeddings/oleObject167.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169.bin"/><Relationship Id="rId14" Type="http://schemas.openxmlformats.org/officeDocument/2006/relationships/image" Target="../media/image160.wmf"/></Relationships>
</file>

<file path=ppt/slides/_rels/slide56.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172.bin"/><Relationship Id="rId7" Type="http://schemas.openxmlformats.org/officeDocument/2006/relationships/oleObject" Target="../embeddings/oleObject174.bin"/><Relationship Id="rId2" Type="http://schemas.openxmlformats.org/officeDocument/2006/relationships/slideLayout" Target="../slideLayouts/slideLayout17.xml"/><Relationship Id="rId1" Type="http://schemas.openxmlformats.org/officeDocument/2006/relationships/vmlDrawing" Target="../drawings/vmlDrawing49.vml"/><Relationship Id="rId6" Type="http://schemas.openxmlformats.org/officeDocument/2006/relationships/image" Target="../media/image162.wmf"/><Relationship Id="rId5" Type="http://schemas.openxmlformats.org/officeDocument/2006/relationships/oleObject" Target="../embeddings/oleObject173.bin"/><Relationship Id="rId10" Type="http://schemas.openxmlformats.org/officeDocument/2006/relationships/image" Target="../media/image164.wmf"/><Relationship Id="rId4" Type="http://schemas.openxmlformats.org/officeDocument/2006/relationships/image" Target="../media/image161.wmf"/><Relationship Id="rId9" Type="http://schemas.openxmlformats.org/officeDocument/2006/relationships/oleObject" Target="../embeddings/oleObject175.bin"/></Relationships>
</file>

<file path=ppt/slides/_rels/slide57.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69.wmf"/><Relationship Id="rId2" Type="http://schemas.openxmlformats.org/officeDocument/2006/relationships/slideLayout" Target="../slideLayouts/slideLayout17.xml"/><Relationship Id="rId1" Type="http://schemas.openxmlformats.org/officeDocument/2006/relationships/vmlDrawing" Target="../drawings/vmlDrawing50.vml"/><Relationship Id="rId6" Type="http://schemas.openxmlformats.org/officeDocument/2006/relationships/image" Target="../media/image166.wmf"/><Relationship Id="rId11" Type="http://schemas.openxmlformats.org/officeDocument/2006/relationships/oleObject" Target="../embeddings/oleObject180.bin"/><Relationship Id="rId5" Type="http://schemas.openxmlformats.org/officeDocument/2006/relationships/oleObject" Target="../embeddings/oleObject177.bin"/><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179.bin"/></Relationships>
</file>

<file path=ppt/slides/_rels/slide58.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186.bin"/><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174.wmf"/><Relationship Id="rId2" Type="http://schemas.openxmlformats.org/officeDocument/2006/relationships/slideLayout" Target="../slideLayouts/slideLayout17.xml"/><Relationship Id="rId16" Type="http://schemas.openxmlformats.org/officeDocument/2006/relationships/image" Target="../media/image176.wmf"/><Relationship Id="rId1" Type="http://schemas.openxmlformats.org/officeDocument/2006/relationships/vmlDrawing" Target="../drawings/vmlDrawing51.vml"/><Relationship Id="rId6" Type="http://schemas.openxmlformats.org/officeDocument/2006/relationships/image" Target="../media/image171.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173.wmf"/><Relationship Id="rId4" Type="http://schemas.openxmlformats.org/officeDocument/2006/relationships/image" Target="../media/image170.wmf"/><Relationship Id="rId9" Type="http://schemas.openxmlformats.org/officeDocument/2006/relationships/oleObject" Target="../embeddings/oleObject184.bin"/><Relationship Id="rId14" Type="http://schemas.openxmlformats.org/officeDocument/2006/relationships/image" Target="../media/image175.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oleObject" Target="../embeddings/oleObject188.bin"/><Relationship Id="rId7" Type="http://schemas.openxmlformats.org/officeDocument/2006/relationships/image" Target="../media/image180.emf"/><Relationship Id="rId2" Type="http://schemas.openxmlformats.org/officeDocument/2006/relationships/slideLayout" Target="../slideLayouts/slideLayout17.xml"/><Relationship Id="rId1" Type="http://schemas.openxmlformats.org/officeDocument/2006/relationships/vmlDrawing" Target="../drawings/vmlDrawing52.v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diagramColors" Target="../diagrams/colors2.xml"/><Relationship Id="rId18" Type="http://schemas.openxmlformats.org/officeDocument/2006/relationships/image" Target="../media/image184.wmf"/><Relationship Id="rId26" Type="http://schemas.openxmlformats.org/officeDocument/2006/relationships/image" Target="../media/image188.wmf"/><Relationship Id="rId3" Type="http://schemas.openxmlformats.org/officeDocument/2006/relationships/diagramData" Target="../diagrams/data1.xml"/><Relationship Id="rId21" Type="http://schemas.openxmlformats.org/officeDocument/2006/relationships/oleObject" Target="../embeddings/oleObject193.bin"/><Relationship Id="rId7" Type="http://schemas.microsoft.com/office/2007/relationships/diagramDrawing" Target="../diagrams/drawing1.xml"/><Relationship Id="rId12" Type="http://schemas.openxmlformats.org/officeDocument/2006/relationships/diagramQuickStyle" Target="../diagrams/quickStyle2.xml"/><Relationship Id="rId17" Type="http://schemas.openxmlformats.org/officeDocument/2006/relationships/oleObject" Target="../embeddings/oleObject191.bin"/><Relationship Id="rId25" Type="http://schemas.openxmlformats.org/officeDocument/2006/relationships/oleObject" Target="../embeddings/oleObject195.bin"/><Relationship Id="rId2" Type="http://schemas.openxmlformats.org/officeDocument/2006/relationships/slideLayout" Target="../slideLayouts/slideLayout17.xml"/><Relationship Id="rId16" Type="http://schemas.openxmlformats.org/officeDocument/2006/relationships/image" Target="../media/image183.wmf"/><Relationship Id="rId20" Type="http://schemas.openxmlformats.org/officeDocument/2006/relationships/image" Target="../media/image185.wmf"/><Relationship Id="rId1" Type="http://schemas.openxmlformats.org/officeDocument/2006/relationships/vmlDrawing" Target="../drawings/vmlDrawing53.vml"/><Relationship Id="rId6" Type="http://schemas.openxmlformats.org/officeDocument/2006/relationships/diagramColors" Target="../diagrams/colors1.xml"/><Relationship Id="rId11" Type="http://schemas.openxmlformats.org/officeDocument/2006/relationships/diagramLayout" Target="../diagrams/layout2.xml"/><Relationship Id="rId24" Type="http://schemas.openxmlformats.org/officeDocument/2006/relationships/image" Target="../media/image187.wmf"/><Relationship Id="rId5" Type="http://schemas.openxmlformats.org/officeDocument/2006/relationships/diagramQuickStyle" Target="../diagrams/quickStyle1.xml"/><Relationship Id="rId15" Type="http://schemas.openxmlformats.org/officeDocument/2006/relationships/oleObject" Target="../embeddings/oleObject190.bin"/><Relationship Id="rId23" Type="http://schemas.openxmlformats.org/officeDocument/2006/relationships/oleObject" Target="../embeddings/oleObject194.bin"/><Relationship Id="rId28" Type="http://schemas.openxmlformats.org/officeDocument/2006/relationships/image" Target="../media/image189.wmf"/><Relationship Id="rId10" Type="http://schemas.openxmlformats.org/officeDocument/2006/relationships/diagramData" Target="../diagrams/data2.xml"/><Relationship Id="rId19" Type="http://schemas.openxmlformats.org/officeDocument/2006/relationships/oleObject" Target="../embeddings/oleObject192.bin"/><Relationship Id="rId4" Type="http://schemas.openxmlformats.org/officeDocument/2006/relationships/diagramLayout" Target="../diagrams/layout1.xml"/><Relationship Id="rId9" Type="http://schemas.openxmlformats.org/officeDocument/2006/relationships/image" Target="../media/image182.wmf"/><Relationship Id="rId14" Type="http://schemas.microsoft.com/office/2007/relationships/diagramDrawing" Target="../diagrams/drawing2.xml"/><Relationship Id="rId22" Type="http://schemas.openxmlformats.org/officeDocument/2006/relationships/image" Target="../media/image186.wmf"/><Relationship Id="rId27" Type="http://schemas.openxmlformats.org/officeDocument/2006/relationships/oleObject" Target="../embeddings/oleObject196.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17.xml"/><Relationship Id="rId1" Type="http://schemas.openxmlformats.org/officeDocument/2006/relationships/vmlDrawing" Target="../drawings/vmlDrawing54.vml"/><Relationship Id="rId6" Type="http://schemas.openxmlformats.org/officeDocument/2006/relationships/image" Target="../media/image191.wmf"/><Relationship Id="rId5" Type="http://schemas.openxmlformats.org/officeDocument/2006/relationships/oleObject" Target="../embeddings/oleObject198.bin"/><Relationship Id="rId4" Type="http://schemas.openxmlformats.org/officeDocument/2006/relationships/image" Target="../media/image190.wmf"/></Relationships>
</file>

<file path=ppt/slides/_rels/slide63.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17.xml"/><Relationship Id="rId4" Type="http://schemas.openxmlformats.org/officeDocument/2006/relationships/image" Target="../media/image194.emf"/></Relationships>
</file>

<file path=ppt/slides/_rels/slide64.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7.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17.xml"/><Relationship Id="rId1" Type="http://schemas.openxmlformats.org/officeDocument/2006/relationships/vmlDrawing" Target="../drawings/vmlDrawing55.vml"/><Relationship Id="rId4" Type="http://schemas.openxmlformats.org/officeDocument/2006/relationships/image" Target="../media/image198.wmf"/></Relationships>
</file>

<file path=ppt/slides/_rels/slide68.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200.bin"/><Relationship Id="rId7" Type="http://schemas.openxmlformats.org/officeDocument/2006/relationships/oleObject" Target="../embeddings/oleObject202.bin"/><Relationship Id="rId2" Type="http://schemas.openxmlformats.org/officeDocument/2006/relationships/slideLayout" Target="../slideLayouts/slideLayout17.xml"/><Relationship Id="rId1" Type="http://schemas.openxmlformats.org/officeDocument/2006/relationships/vmlDrawing" Target="../drawings/vmlDrawing56.vml"/><Relationship Id="rId6" Type="http://schemas.openxmlformats.org/officeDocument/2006/relationships/image" Target="../media/image200.wmf"/><Relationship Id="rId5" Type="http://schemas.openxmlformats.org/officeDocument/2006/relationships/oleObject" Target="../embeddings/oleObject201.bin"/><Relationship Id="rId10" Type="http://schemas.openxmlformats.org/officeDocument/2006/relationships/image" Target="../media/image202.wmf"/><Relationship Id="rId4" Type="http://schemas.openxmlformats.org/officeDocument/2006/relationships/image" Target="../media/image199.wmf"/><Relationship Id="rId9" Type="http://schemas.openxmlformats.org/officeDocument/2006/relationships/oleObject" Target="../embeddings/oleObject203.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17.xml"/><Relationship Id="rId1" Type="http://schemas.openxmlformats.org/officeDocument/2006/relationships/vmlDrawing" Target="../drawings/vmlDrawing57.vml"/><Relationship Id="rId4" Type="http://schemas.openxmlformats.org/officeDocument/2006/relationships/image" Target="../media/image203.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5.wmf"/><Relationship Id="rId5" Type="http://schemas.openxmlformats.org/officeDocument/2006/relationships/oleObject" Target="../embeddings/oleObject10.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08.wmf"/><Relationship Id="rId2" Type="http://schemas.openxmlformats.org/officeDocument/2006/relationships/slideLayout" Target="../slideLayouts/slideLayout17.xml"/><Relationship Id="rId1" Type="http://schemas.openxmlformats.org/officeDocument/2006/relationships/vmlDrawing" Target="../drawings/vmlDrawing58.vml"/><Relationship Id="rId6" Type="http://schemas.openxmlformats.org/officeDocument/2006/relationships/image" Target="../media/image205.w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07.wmf"/><Relationship Id="rId4" Type="http://schemas.openxmlformats.org/officeDocument/2006/relationships/image" Target="../media/image204.wmf"/><Relationship Id="rId9" Type="http://schemas.openxmlformats.org/officeDocument/2006/relationships/oleObject" Target="../embeddings/oleObject208.bin"/></Relationships>
</file>

<file path=ppt/slides/_rels/slide71.x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17.xml"/><Relationship Id="rId1" Type="http://schemas.openxmlformats.org/officeDocument/2006/relationships/vmlDrawing" Target="../drawings/vmlDrawing59.vml"/><Relationship Id="rId6" Type="http://schemas.openxmlformats.org/officeDocument/2006/relationships/image" Target="../media/image210.wmf"/><Relationship Id="rId5" Type="http://schemas.openxmlformats.org/officeDocument/2006/relationships/oleObject" Target="../embeddings/oleObject211.bin"/><Relationship Id="rId10" Type="http://schemas.openxmlformats.org/officeDocument/2006/relationships/image" Target="../media/image212.wmf"/><Relationship Id="rId4" Type="http://schemas.openxmlformats.org/officeDocument/2006/relationships/image" Target="../media/image209.wmf"/><Relationship Id="rId9" Type="http://schemas.openxmlformats.org/officeDocument/2006/relationships/oleObject" Target="../embeddings/oleObject213.bin"/></Relationships>
</file>

<file path=ppt/slides/_rels/slide72.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19.bin"/><Relationship Id="rId18" Type="http://schemas.openxmlformats.org/officeDocument/2006/relationships/image" Target="../media/image220.wmf"/><Relationship Id="rId3" Type="http://schemas.openxmlformats.org/officeDocument/2006/relationships/oleObject" Target="../embeddings/oleObject214.bin"/><Relationship Id="rId21" Type="http://schemas.openxmlformats.org/officeDocument/2006/relationships/oleObject" Target="../embeddings/oleObject223.bin"/><Relationship Id="rId7" Type="http://schemas.openxmlformats.org/officeDocument/2006/relationships/oleObject" Target="../embeddings/oleObject216.bin"/><Relationship Id="rId12" Type="http://schemas.openxmlformats.org/officeDocument/2006/relationships/image" Target="../media/image217.wmf"/><Relationship Id="rId17" Type="http://schemas.openxmlformats.org/officeDocument/2006/relationships/oleObject" Target="../embeddings/oleObject221.bin"/><Relationship Id="rId2" Type="http://schemas.openxmlformats.org/officeDocument/2006/relationships/slideLayout" Target="../slideLayouts/slideLayout17.xml"/><Relationship Id="rId16" Type="http://schemas.openxmlformats.org/officeDocument/2006/relationships/image" Target="../media/image219.wmf"/><Relationship Id="rId20" Type="http://schemas.openxmlformats.org/officeDocument/2006/relationships/image" Target="../media/image221.wmf"/><Relationship Id="rId1" Type="http://schemas.openxmlformats.org/officeDocument/2006/relationships/vmlDrawing" Target="../drawings/vmlDrawing60.vml"/><Relationship Id="rId6" Type="http://schemas.openxmlformats.org/officeDocument/2006/relationships/image" Target="../media/image214.wmf"/><Relationship Id="rId11" Type="http://schemas.openxmlformats.org/officeDocument/2006/relationships/oleObject" Target="../embeddings/oleObject218.bin"/><Relationship Id="rId24" Type="http://schemas.openxmlformats.org/officeDocument/2006/relationships/image" Target="../media/image223.wmf"/><Relationship Id="rId5" Type="http://schemas.openxmlformats.org/officeDocument/2006/relationships/oleObject" Target="../embeddings/oleObject215.bin"/><Relationship Id="rId15" Type="http://schemas.openxmlformats.org/officeDocument/2006/relationships/oleObject" Target="../embeddings/oleObject220.bin"/><Relationship Id="rId23" Type="http://schemas.openxmlformats.org/officeDocument/2006/relationships/oleObject" Target="../embeddings/oleObject224.bin"/><Relationship Id="rId10" Type="http://schemas.openxmlformats.org/officeDocument/2006/relationships/image" Target="../media/image216.wmf"/><Relationship Id="rId19" Type="http://schemas.openxmlformats.org/officeDocument/2006/relationships/oleObject" Target="../embeddings/oleObject222.bin"/><Relationship Id="rId4" Type="http://schemas.openxmlformats.org/officeDocument/2006/relationships/image" Target="../media/image213.wmf"/><Relationship Id="rId9" Type="http://schemas.openxmlformats.org/officeDocument/2006/relationships/oleObject" Target="../embeddings/oleObject217.bin"/><Relationship Id="rId14" Type="http://schemas.openxmlformats.org/officeDocument/2006/relationships/image" Target="../media/image218.wmf"/><Relationship Id="rId22" Type="http://schemas.openxmlformats.org/officeDocument/2006/relationships/image" Target="../media/image222.emf"/></Relationships>
</file>

<file path=ppt/slides/_rels/slide73.xml.rels><?xml version="1.0" encoding="UTF-8" standalone="yes"?>
<Relationships xmlns="http://schemas.openxmlformats.org/package/2006/relationships"><Relationship Id="rId8" Type="http://schemas.openxmlformats.org/officeDocument/2006/relationships/image" Target="../media/image226.wmf"/><Relationship Id="rId13" Type="http://schemas.openxmlformats.org/officeDocument/2006/relationships/oleObject" Target="../embeddings/oleObject230.bin"/><Relationship Id="rId18" Type="http://schemas.openxmlformats.org/officeDocument/2006/relationships/image" Target="../media/image231.wmf"/><Relationship Id="rId3" Type="http://schemas.openxmlformats.org/officeDocument/2006/relationships/oleObject" Target="../embeddings/oleObject225.bin"/><Relationship Id="rId7" Type="http://schemas.openxmlformats.org/officeDocument/2006/relationships/oleObject" Target="../embeddings/oleObject227.bin"/><Relationship Id="rId12" Type="http://schemas.openxmlformats.org/officeDocument/2006/relationships/image" Target="../media/image228.wmf"/><Relationship Id="rId17" Type="http://schemas.openxmlformats.org/officeDocument/2006/relationships/oleObject" Target="../embeddings/oleObject232.bin"/><Relationship Id="rId2" Type="http://schemas.openxmlformats.org/officeDocument/2006/relationships/slideLayout" Target="../slideLayouts/slideLayout17.xml"/><Relationship Id="rId16" Type="http://schemas.openxmlformats.org/officeDocument/2006/relationships/image" Target="../media/image230.wmf"/><Relationship Id="rId1" Type="http://schemas.openxmlformats.org/officeDocument/2006/relationships/vmlDrawing" Target="../drawings/vmlDrawing61.vml"/><Relationship Id="rId6" Type="http://schemas.openxmlformats.org/officeDocument/2006/relationships/image" Target="../media/image225.wmf"/><Relationship Id="rId11" Type="http://schemas.openxmlformats.org/officeDocument/2006/relationships/oleObject" Target="../embeddings/oleObject229.bin"/><Relationship Id="rId5" Type="http://schemas.openxmlformats.org/officeDocument/2006/relationships/oleObject" Target="../embeddings/oleObject226.bin"/><Relationship Id="rId15" Type="http://schemas.openxmlformats.org/officeDocument/2006/relationships/oleObject" Target="../embeddings/oleObject231.bin"/><Relationship Id="rId10" Type="http://schemas.openxmlformats.org/officeDocument/2006/relationships/image" Target="../media/image227.wmf"/><Relationship Id="rId4" Type="http://schemas.openxmlformats.org/officeDocument/2006/relationships/image" Target="../media/image224.wmf"/><Relationship Id="rId9" Type="http://schemas.openxmlformats.org/officeDocument/2006/relationships/oleObject" Target="../embeddings/oleObject228.bin"/><Relationship Id="rId14" Type="http://schemas.openxmlformats.org/officeDocument/2006/relationships/image" Target="../media/image229.wmf"/></Relationships>
</file>

<file path=ppt/slides/_rels/slide74.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238.bin"/><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image" Target="../media/image236.wmf"/><Relationship Id="rId2" Type="http://schemas.openxmlformats.org/officeDocument/2006/relationships/slideLayout" Target="../slideLayouts/slideLayout17.xml"/><Relationship Id="rId1" Type="http://schemas.openxmlformats.org/officeDocument/2006/relationships/vmlDrawing" Target="../drawings/vmlDrawing62.vml"/><Relationship Id="rId6" Type="http://schemas.openxmlformats.org/officeDocument/2006/relationships/image" Target="../media/image233.emf"/><Relationship Id="rId11" Type="http://schemas.openxmlformats.org/officeDocument/2006/relationships/oleObject" Target="../embeddings/oleObject237.bin"/><Relationship Id="rId5" Type="http://schemas.openxmlformats.org/officeDocument/2006/relationships/oleObject" Target="../embeddings/oleObject234.bin"/><Relationship Id="rId10" Type="http://schemas.openxmlformats.org/officeDocument/2006/relationships/image" Target="../media/image235.wmf"/><Relationship Id="rId4" Type="http://schemas.openxmlformats.org/officeDocument/2006/relationships/image" Target="../media/image232.wmf"/><Relationship Id="rId9" Type="http://schemas.openxmlformats.org/officeDocument/2006/relationships/oleObject" Target="../embeddings/oleObject236.bin"/><Relationship Id="rId14" Type="http://schemas.openxmlformats.org/officeDocument/2006/relationships/image" Target="../media/image237.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14.bin"/><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21.bin"/><Relationship Id="rId18" Type="http://schemas.openxmlformats.org/officeDocument/2006/relationships/image" Target="../media/image22.emf"/><Relationship Id="rId26" Type="http://schemas.openxmlformats.org/officeDocument/2006/relationships/image" Target="../media/image26.wmf"/><Relationship Id="rId3" Type="http://schemas.openxmlformats.org/officeDocument/2006/relationships/oleObject" Target="../embeddings/oleObject16.bin"/><Relationship Id="rId21" Type="http://schemas.openxmlformats.org/officeDocument/2006/relationships/oleObject" Target="../embeddings/oleObject25.bin"/><Relationship Id="rId7" Type="http://schemas.openxmlformats.org/officeDocument/2006/relationships/oleObject" Target="../embeddings/oleObject18.bin"/><Relationship Id="rId12" Type="http://schemas.openxmlformats.org/officeDocument/2006/relationships/image" Target="../media/image19.wmf"/><Relationship Id="rId17" Type="http://schemas.openxmlformats.org/officeDocument/2006/relationships/oleObject" Target="../embeddings/oleObject23.bin"/><Relationship Id="rId25" Type="http://schemas.openxmlformats.org/officeDocument/2006/relationships/oleObject" Target="../embeddings/oleObject27.bin"/><Relationship Id="rId2" Type="http://schemas.openxmlformats.org/officeDocument/2006/relationships/slideLayout" Target="../slideLayouts/slideLayout16.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6.vml"/><Relationship Id="rId6" Type="http://schemas.openxmlformats.org/officeDocument/2006/relationships/image" Target="../media/image16.wmf"/><Relationship Id="rId11" Type="http://schemas.openxmlformats.org/officeDocument/2006/relationships/oleObject" Target="../embeddings/oleObject20.bin"/><Relationship Id="rId24" Type="http://schemas.openxmlformats.org/officeDocument/2006/relationships/image" Target="../media/image25.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18.wmf"/><Relationship Id="rId19" Type="http://schemas.openxmlformats.org/officeDocument/2006/relationships/oleObject" Target="../embeddings/oleObject24.bin"/><Relationship Id="rId4" Type="http://schemas.openxmlformats.org/officeDocument/2006/relationships/image" Target="../media/image15.wmf"/><Relationship Id="rId9" Type="http://schemas.openxmlformats.org/officeDocument/2006/relationships/oleObject" Target="../embeddings/oleObject19.bin"/><Relationship Id="rId14" Type="http://schemas.openxmlformats.org/officeDocument/2006/relationships/image" Target="../media/image20.wmf"/><Relationship Id="rId22"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209800" y="1084263"/>
            <a:ext cx="77724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dirty="0"/>
              <a:t>系统工程导论</a:t>
            </a:r>
          </a:p>
        </p:txBody>
      </p:sp>
      <p:sp>
        <p:nvSpPr>
          <p:cNvPr id="11" name="副标题 2"/>
          <p:cNvSpPr txBox="1">
            <a:spLocks/>
          </p:cNvSpPr>
          <p:nvPr/>
        </p:nvSpPr>
        <p:spPr>
          <a:xfrm>
            <a:off x="2667000" y="3649663"/>
            <a:ext cx="6858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zh-CN" altLang="en-US" dirty="0"/>
              <a:t>开课单位：清华大学自动化系</a:t>
            </a:r>
            <a:endParaRPr lang="en-US" altLang="zh-CN" dirty="0"/>
          </a:p>
          <a:p>
            <a:pPr algn="ctr"/>
            <a:r>
              <a:rPr lang="zh-CN" altLang="en-US" dirty="0"/>
              <a:t>主讲教师：胡坚明 副教授</a:t>
            </a:r>
          </a:p>
        </p:txBody>
      </p:sp>
    </p:spTree>
    <p:extLst>
      <p:ext uri="{BB962C8B-B14F-4D97-AF65-F5344CB8AC3E}">
        <p14:creationId xmlns:p14="http://schemas.microsoft.com/office/powerpoint/2010/main" val="15632759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fontScale="92500" lnSpcReduction="10000"/>
          </a:bodyPr>
          <a:lstStyle/>
          <a:p>
            <a:pPr>
              <a:buFont typeface="Wingdings" panose="05000000000000000000" pitchFamily="2" charset="2"/>
              <a:buChar char="n"/>
            </a:pPr>
            <a:r>
              <a:rPr lang="zh-CN" altLang="en-US" sz="3200" dirty="0">
                <a:latin typeface="+mn-ea"/>
                <a:ea typeface="+mn-ea"/>
              </a:rPr>
              <a:t>基本原理</a:t>
            </a:r>
            <a:endParaRPr lang="en-US" altLang="zh-CN" sz="3200" dirty="0">
              <a:latin typeface="+mn-ea"/>
              <a:ea typeface="+mn-ea"/>
            </a:endParaRPr>
          </a:p>
          <a:p>
            <a:pPr lvl="1">
              <a:lnSpc>
                <a:spcPct val="150000"/>
              </a:lnSpc>
            </a:pPr>
            <a:r>
              <a:rPr lang="zh-CN" altLang="en-US" sz="2800" dirty="0">
                <a:latin typeface="+mn-ea"/>
              </a:rPr>
              <a:t>主成分分析试图从</a:t>
            </a:r>
            <a:r>
              <a:rPr lang="en-US" altLang="zh-CN" sz="2800" dirty="0">
                <a:latin typeface="+mn-ea"/>
              </a:rPr>
              <a:t>(</a:t>
            </a:r>
            <a:r>
              <a:rPr lang="zh-CN" altLang="en-US" sz="2800" dirty="0">
                <a:latin typeface="+mn-ea"/>
              </a:rPr>
              <a:t>样本点</a:t>
            </a:r>
            <a:r>
              <a:rPr lang="en-US" altLang="zh-CN" sz="2800" dirty="0">
                <a:latin typeface="+mn-ea"/>
              </a:rPr>
              <a:t>×</a:t>
            </a:r>
            <a:r>
              <a:rPr lang="zh-CN" altLang="en-US" sz="2800" dirty="0">
                <a:latin typeface="+mn-ea"/>
              </a:rPr>
              <a:t>变量</a:t>
            </a:r>
            <a:r>
              <a:rPr lang="en-US" altLang="zh-CN" sz="2800" dirty="0">
                <a:latin typeface="+mn-ea"/>
              </a:rPr>
              <a:t>)</a:t>
            </a:r>
            <a:r>
              <a:rPr lang="zh-CN" altLang="en-US" sz="2800" dirty="0">
                <a:latin typeface="+mn-ea"/>
              </a:rPr>
              <a:t>的数据表中，找出最为关键的少数综合变量，能与原有系统数据保持很高的一致性。</a:t>
            </a:r>
          </a:p>
          <a:p>
            <a:pPr lvl="1">
              <a:lnSpc>
                <a:spcPct val="150000"/>
              </a:lnSpc>
            </a:pPr>
            <a:r>
              <a:rPr lang="zh-CN" altLang="en-US" sz="2800" dirty="0">
                <a:latin typeface="+mn-ea"/>
              </a:rPr>
              <a:t>实际采用降维方法（如</a:t>
            </a:r>
            <a:r>
              <a:rPr lang="en-US" altLang="zh-CN" sz="2800" dirty="0">
                <a:latin typeface="+mn-ea"/>
              </a:rPr>
              <a:t>20</a:t>
            </a:r>
            <a:r>
              <a:rPr lang="zh-CN" altLang="en-US" sz="2800" dirty="0">
                <a:latin typeface="+mn-ea"/>
              </a:rPr>
              <a:t>维降为</a:t>
            </a:r>
            <a:r>
              <a:rPr lang="en-US" altLang="zh-CN" sz="2800" dirty="0">
                <a:latin typeface="+mn-ea"/>
              </a:rPr>
              <a:t>2</a:t>
            </a:r>
            <a:r>
              <a:rPr lang="zh-CN" altLang="en-US" sz="2800" dirty="0">
                <a:latin typeface="+mn-ea"/>
              </a:rPr>
              <a:t>维），</a:t>
            </a:r>
            <a:r>
              <a:rPr lang="zh-CN" altLang="en-US" sz="2800" dirty="0">
                <a:solidFill>
                  <a:srgbClr val="FF0000"/>
                </a:solidFill>
                <a:latin typeface="+mn-ea"/>
              </a:rPr>
              <a:t>只选择起最主要作用的自变量和因变量来建模。</a:t>
            </a:r>
          </a:p>
          <a:p>
            <a:pPr lvl="1">
              <a:lnSpc>
                <a:spcPct val="150000"/>
              </a:lnSpc>
            </a:pPr>
            <a:r>
              <a:rPr lang="zh-CN" altLang="en-US" sz="2800" dirty="0">
                <a:latin typeface="+mn-ea"/>
              </a:rPr>
              <a:t>在数学上，可以看成将</a:t>
            </a:r>
            <a:r>
              <a:rPr lang="zh-CN" altLang="en-US" sz="2800" dirty="0">
                <a:solidFill>
                  <a:srgbClr val="FF0000"/>
                </a:solidFill>
                <a:latin typeface="+mn-ea"/>
              </a:rPr>
              <a:t>坐标做平移和旋转变换</a:t>
            </a:r>
            <a:r>
              <a:rPr lang="zh-CN" altLang="en-US" sz="2800" dirty="0">
                <a:latin typeface="+mn-ea"/>
              </a:rPr>
              <a:t>，使得新坐标的原点与样本数据群的重心重合，第一轴（称为第一主轴</a:t>
            </a:r>
            <a:r>
              <a:rPr lang="en-US" altLang="zh-CN" sz="2800" dirty="0">
                <a:latin typeface="+mn-ea"/>
              </a:rPr>
              <a:t>u</a:t>
            </a:r>
            <a:r>
              <a:rPr lang="en-US" altLang="zh-CN" sz="2800" baseline="-25000" dirty="0">
                <a:latin typeface="+mn-ea"/>
              </a:rPr>
              <a:t>1 </a:t>
            </a:r>
            <a:r>
              <a:rPr lang="zh-CN" altLang="en-US" sz="2800" dirty="0">
                <a:latin typeface="+mn-ea"/>
              </a:rPr>
              <a:t>）与数据变异最大的方向对应；第二轴与数据变异次大的方向对应</a:t>
            </a:r>
            <a:r>
              <a:rPr lang="en-US" altLang="zh-CN" sz="2800" dirty="0">
                <a:latin typeface="+mn-ea"/>
              </a:rPr>
              <a:t>……</a:t>
            </a:r>
            <a:r>
              <a:rPr lang="zh-CN" altLang="en-US" sz="2800" dirty="0">
                <a:latin typeface="+mn-ea"/>
              </a:rPr>
              <a:t>依此类推。经有效舍弃后，主轴</a:t>
            </a:r>
            <a:r>
              <a:rPr lang="en-US" altLang="zh-CN" sz="2800" dirty="0">
                <a:latin typeface="+mn-ea"/>
              </a:rPr>
              <a:t>u</a:t>
            </a:r>
            <a:r>
              <a:rPr lang="en-US" altLang="zh-CN" sz="2800" baseline="-25000" dirty="0">
                <a:latin typeface="+mn-ea"/>
              </a:rPr>
              <a:t>1 </a:t>
            </a:r>
            <a:r>
              <a:rPr lang="en-US" altLang="zh-CN" sz="2800" dirty="0">
                <a:latin typeface="+mn-ea"/>
              </a:rPr>
              <a:t>u</a:t>
            </a:r>
            <a:r>
              <a:rPr lang="en-US" altLang="zh-CN" sz="2800" baseline="-25000" dirty="0">
                <a:latin typeface="+mn-ea"/>
              </a:rPr>
              <a:t>2 …</a:t>
            </a:r>
            <a:r>
              <a:rPr lang="en-US" altLang="zh-CN" sz="2800" dirty="0">
                <a:latin typeface="+mn-ea"/>
              </a:rPr>
              <a:t>u</a:t>
            </a:r>
            <a:r>
              <a:rPr lang="en-US" altLang="zh-CN" sz="2800" baseline="-25000" dirty="0">
                <a:latin typeface="+mn-ea"/>
              </a:rPr>
              <a:t>p</a:t>
            </a:r>
            <a:r>
              <a:rPr lang="zh-CN" altLang="en-US" sz="2800" dirty="0">
                <a:latin typeface="+mn-ea"/>
              </a:rPr>
              <a:t>能十分有效地表示原数据的变异情况。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spTree>
    <p:extLst>
      <p:ext uri="{BB962C8B-B14F-4D97-AF65-F5344CB8AC3E}">
        <p14:creationId xmlns:p14="http://schemas.microsoft.com/office/powerpoint/2010/main" val="201022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latin typeface="+mn-ea"/>
                <a:ea typeface="+mn-ea"/>
              </a:rPr>
              <a:t>几何意义</a:t>
            </a:r>
            <a:endParaRPr lang="en-US" altLang="zh-CN" sz="3200" dirty="0">
              <a:latin typeface="+mn-ea"/>
              <a:ea typeface="+mn-ea"/>
            </a:endParaRP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pSp>
        <p:nvGrpSpPr>
          <p:cNvPr id="146" name="Group 3"/>
          <p:cNvGrpSpPr>
            <a:grpSpLocks/>
          </p:cNvGrpSpPr>
          <p:nvPr/>
        </p:nvGrpSpPr>
        <p:grpSpPr bwMode="auto">
          <a:xfrm>
            <a:off x="5664200" y="2349500"/>
            <a:ext cx="4211638" cy="3765550"/>
            <a:chOff x="1907" y="247"/>
            <a:chExt cx="3482" cy="2894"/>
          </a:xfrm>
        </p:grpSpPr>
        <p:sp>
          <p:nvSpPr>
            <p:cNvPr id="147" name="Oval 4"/>
            <p:cNvSpPr>
              <a:spLocks noChangeArrowheads="1"/>
            </p:cNvSpPr>
            <p:nvPr/>
          </p:nvSpPr>
          <p:spPr bwMode="black">
            <a:xfrm rot="-1888835">
              <a:off x="2245" y="1162"/>
              <a:ext cx="2573" cy="499"/>
            </a:xfrm>
            <a:prstGeom prst="ellipse">
              <a:avLst/>
            </a:prstGeom>
            <a:noFill/>
            <a:ln w="19050" algn="ctr">
              <a:solidFill>
                <a:schemeClr val="tx2"/>
              </a:solidFill>
              <a:prstDash val="dash"/>
              <a:round/>
              <a:headEnd/>
              <a:tailEnd/>
            </a:ln>
          </p:spPr>
          <p:txBody>
            <a:bodyPr wrap="none" anchor="ct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endParaRPr kumimoji="1" lang="zh-CN" altLang="en-US" sz="2800">
                <a:solidFill>
                  <a:srgbClr val="FF0707"/>
                </a:solidFill>
              </a:endParaRPr>
            </a:p>
          </p:txBody>
        </p:sp>
        <p:grpSp>
          <p:nvGrpSpPr>
            <p:cNvPr id="148" name="Group 5"/>
            <p:cNvGrpSpPr>
              <a:grpSpLocks/>
            </p:cNvGrpSpPr>
            <p:nvPr/>
          </p:nvGrpSpPr>
          <p:grpSpPr bwMode="auto">
            <a:xfrm>
              <a:off x="2271" y="247"/>
              <a:ext cx="3118" cy="1906"/>
              <a:chOff x="2064" y="572"/>
              <a:chExt cx="3118" cy="1906"/>
            </a:xfrm>
          </p:grpSpPr>
          <p:sp>
            <p:nvSpPr>
              <p:cNvPr id="275" name="Line 6"/>
              <p:cNvSpPr>
                <a:spLocks noChangeShapeType="1"/>
              </p:cNvSpPr>
              <p:nvPr/>
            </p:nvSpPr>
            <p:spPr bwMode="black">
              <a:xfrm rot="-5400000">
                <a:off x="2585" y="324"/>
                <a:ext cx="1633" cy="2676"/>
              </a:xfrm>
              <a:prstGeom prst="line">
                <a:avLst/>
              </a:prstGeom>
              <a:noFill/>
              <a:ln w="19050">
                <a:solidFill>
                  <a:srgbClr val="00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 name="Line 7"/>
              <p:cNvSpPr>
                <a:spLocks noChangeShapeType="1"/>
              </p:cNvSpPr>
              <p:nvPr/>
            </p:nvSpPr>
            <p:spPr bwMode="black">
              <a:xfrm rot="10800000">
                <a:off x="2835" y="935"/>
                <a:ext cx="907" cy="1497"/>
              </a:xfrm>
              <a:prstGeom prst="line">
                <a:avLst/>
              </a:prstGeom>
              <a:noFill/>
              <a:ln w="19050">
                <a:solidFill>
                  <a:srgbClr val="00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7" name="Rectangle 8"/>
              <p:cNvSpPr>
                <a:spLocks noChangeArrowheads="1"/>
              </p:cNvSpPr>
              <p:nvPr/>
            </p:nvSpPr>
            <p:spPr bwMode="black">
              <a:xfrm>
                <a:off x="4754" y="572"/>
                <a:ext cx="42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chemeClr val="accent2"/>
                    </a:solidFill>
                  </a:rPr>
                  <a:t>u</a:t>
                </a:r>
                <a:r>
                  <a:rPr lang="en-US" altLang="zh-CN" sz="2800" baseline="-25000">
                    <a:solidFill>
                      <a:schemeClr val="accent2"/>
                    </a:solidFill>
                  </a:rPr>
                  <a:t>1</a:t>
                </a:r>
              </a:p>
            </p:txBody>
          </p:sp>
          <p:sp>
            <p:nvSpPr>
              <p:cNvPr id="278" name="Rectangle 9"/>
              <p:cNvSpPr>
                <a:spLocks noChangeArrowheads="1"/>
              </p:cNvSpPr>
              <p:nvPr/>
            </p:nvSpPr>
            <p:spPr bwMode="black">
              <a:xfrm>
                <a:off x="2966" y="664"/>
                <a:ext cx="427"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chemeClr val="accent2"/>
                    </a:solidFill>
                  </a:rPr>
                  <a:t>u</a:t>
                </a:r>
                <a:r>
                  <a:rPr lang="en-US" altLang="zh-CN" sz="2800" baseline="-25000">
                    <a:solidFill>
                      <a:schemeClr val="accent2"/>
                    </a:solidFill>
                  </a:rPr>
                  <a:t>2</a:t>
                </a:r>
              </a:p>
            </p:txBody>
          </p:sp>
        </p:grpSp>
        <p:grpSp>
          <p:nvGrpSpPr>
            <p:cNvPr id="149" name="Group 10"/>
            <p:cNvGrpSpPr>
              <a:grpSpLocks/>
            </p:cNvGrpSpPr>
            <p:nvPr/>
          </p:nvGrpSpPr>
          <p:grpSpPr bwMode="auto">
            <a:xfrm>
              <a:off x="1907" y="792"/>
              <a:ext cx="3318" cy="2177"/>
              <a:chOff x="1700" y="1117"/>
              <a:chExt cx="3318" cy="2177"/>
            </a:xfrm>
          </p:grpSpPr>
          <p:sp>
            <p:nvSpPr>
              <p:cNvPr id="271" name="Line 11"/>
              <p:cNvSpPr>
                <a:spLocks noChangeShapeType="1"/>
              </p:cNvSpPr>
              <p:nvPr/>
            </p:nvSpPr>
            <p:spPr bwMode="black">
              <a:xfrm flipV="1">
                <a:off x="1791" y="1253"/>
                <a:ext cx="0" cy="2041"/>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2" name="Line 12"/>
              <p:cNvSpPr>
                <a:spLocks noChangeShapeType="1"/>
              </p:cNvSpPr>
              <p:nvPr/>
            </p:nvSpPr>
            <p:spPr bwMode="black">
              <a:xfrm rot="5400000" flipV="1">
                <a:off x="3152" y="1615"/>
                <a:ext cx="0" cy="2903"/>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3" name="Rectangle 13"/>
              <p:cNvSpPr>
                <a:spLocks noChangeArrowheads="1"/>
              </p:cNvSpPr>
              <p:nvPr/>
            </p:nvSpPr>
            <p:spPr bwMode="black">
              <a:xfrm>
                <a:off x="4607" y="2840"/>
                <a:ext cx="41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chemeClr val="accent2"/>
                    </a:solidFill>
                  </a:rPr>
                  <a:t>x</a:t>
                </a:r>
                <a:r>
                  <a:rPr lang="en-US" altLang="zh-CN" sz="2800" baseline="-25000">
                    <a:solidFill>
                      <a:schemeClr val="accent2"/>
                    </a:solidFill>
                  </a:rPr>
                  <a:t>1</a:t>
                </a:r>
              </a:p>
            </p:txBody>
          </p:sp>
          <p:sp>
            <p:nvSpPr>
              <p:cNvPr id="274" name="Rectangle 14"/>
              <p:cNvSpPr>
                <a:spLocks noChangeArrowheads="1"/>
              </p:cNvSpPr>
              <p:nvPr/>
            </p:nvSpPr>
            <p:spPr bwMode="black">
              <a:xfrm>
                <a:off x="1931" y="1117"/>
                <a:ext cx="41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chemeClr val="accent2"/>
                    </a:solidFill>
                  </a:rPr>
                  <a:t>x</a:t>
                </a:r>
                <a:r>
                  <a:rPr lang="en-US" altLang="zh-CN" sz="2800" baseline="-25000">
                    <a:solidFill>
                      <a:schemeClr val="accent2"/>
                    </a:solidFill>
                  </a:rPr>
                  <a:t>2</a:t>
                </a:r>
              </a:p>
            </p:txBody>
          </p:sp>
        </p:grpSp>
        <p:sp>
          <p:nvSpPr>
            <p:cNvPr id="150" name="Rectangle 15"/>
            <p:cNvSpPr>
              <a:spLocks noChangeArrowheads="1"/>
            </p:cNvSpPr>
            <p:nvPr/>
          </p:nvSpPr>
          <p:spPr bwMode="black">
            <a:xfrm>
              <a:off x="2017" y="2742"/>
              <a:ext cx="381"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chemeClr val="accent2"/>
                  </a:solidFill>
                </a:rPr>
                <a:t>O</a:t>
              </a:r>
              <a:endParaRPr lang="en-US" altLang="zh-CN" sz="2800" baseline="-25000">
                <a:solidFill>
                  <a:schemeClr val="accent2"/>
                </a:solidFill>
              </a:endParaRPr>
            </a:p>
          </p:txBody>
        </p:sp>
        <p:grpSp>
          <p:nvGrpSpPr>
            <p:cNvPr id="151" name="Group 16"/>
            <p:cNvGrpSpPr>
              <a:grpSpLocks/>
            </p:cNvGrpSpPr>
            <p:nvPr/>
          </p:nvGrpSpPr>
          <p:grpSpPr bwMode="auto">
            <a:xfrm>
              <a:off x="2497" y="792"/>
              <a:ext cx="1996" cy="1270"/>
              <a:chOff x="2290" y="1117"/>
              <a:chExt cx="1996" cy="1270"/>
            </a:xfrm>
          </p:grpSpPr>
          <p:sp>
            <p:nvSpPr>
              <p:cNvPr id="152" name="Oval 17"/>
              <p:cNvSpPr>
                <a:spLocks noChangeArrowheads="1"/>
              </p:cNvSpPr>
              <p:nvPr/>
            </p:nvSpPr>
            <p:spPr bwMode="black">
              <a:xfrm>
                <a:off x="2608" y="20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3" name="Oval 18"/>
              <p:cNvSpPr>
                <a:spLocks noChangeArrowheads="1"/>
              </p:cNvSpPr>
              <p:nvPr/>
            </p:nvSpPr>
            <p:spPr bwMode="black">
              <a:xfrm>
                <a:off x="2880" y="216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4" name="Oval 19"/>
              <p:cNvSpPr>
                <a:spLocks noChangeArrowheads="1"/>
              </p:cNvSpPr>
              <p:nvPr/>
            </p:nvSpPr>
            <p:spPr bwMode="black">
              <a:xfrm>
                <a:off x="3742" y="138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5" name="Oval 20"/>
              <p:cNvSpPr>
                <a:spLocks noChangeArrowheads="1"/>
              </p:cNvSpPr>
              <p:nvPr/>
            </p:nvSpPr>
            <p:spPr bwMode="black">
              <a:xfrm>
                <a:off x="4150" y="120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6" name="Oval 21"/>
              <p:cNvSpPr>
                <a:spLocks noChangeArrowheads="1"/>
              </p:cNvSpPr>
              <p:nvPr/>
            </p:nvSpPr>
            <p:spPr bwMode="black">
              <a:xfrm>
                <a:off x="3243" y="197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7" name="Oval 22"/>
              <p:cNvSpPr>
                <a:spLocks noChangeArrowheads="1"/>
              </p:cNvSpPr>
              <p:nvPr/>
            </p:nvSpPr>
            <p:spPr bwMode="black">
              <a:xfrm>
                <a:off x="2426" y="234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8" name="Oval 23"/>
              <p:cNvSpPr>
                <a:spLocks noChangeArrowheads="1"/>
              </p:cNvSpPr>
              <p:nvPr/>
            </p:nvSpPr>
            <p:spPr bwMode="black">
              <a:xfrm>
                <a:off x="2971" y="184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9" name="Oval 24"/>
              <p:cNvSpPr>
                <a:spLocks noChangeArrowheads="1"/>
              </p:cNvSpPr>
              <p:nvPr/>
            </p:nvSpPr>
            <p:spPr bwMode="black">
              <a:xfrm>
                <a:off x="3379" y="175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0" name="Oval 25"/>
              <p:cNvSpPr>
                <a:spLocks noChangeArrowheads="1"/>
              </p:cNvSpPr>
              <p:nvPr/>
            </p:nvSpPr>
            <p:spPr bwMode="black">
              <a:xfrm>
                <a:off x="3198" y="175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1" name="Oval 26"/>
              <p:cNvSpPr>
                <a:spLocks noChangeArrowheads="1"/>
              </p:cNvSpPr>
              <p:nvPr/>
            </p:nvSpPr>
            <p:spPr bwMode="black">
              <a:xfrm>
                <a:off x="2925" y="179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2" name="Oval 27"/>
              <p:cNvSpPr>
                <a:spLocks noChangeArrowheads="1"/>
              </p:cNvSpPr>
              <p:nvPr/>
            </p:nvSpPr>
            <p:spPr bwMode="black">
              <a:xfrm>
                <a:off x="3197" y="188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3" name="Oval 28"/>
              <p:cNvSpPr>
                <a:spLocks noChangeArrowheads="1"/>
              </p:cNvSpPr>
              <p:nvPr/>
            </p:nvSpPr>
            <p:spPr bwMode="black">
              <a:xfrm>
                <a:off x="3560" y="17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4" name="Oval 29"/>
              <p:cNvSpPr>
                <a:spLocks noChangeArrowheads="1"/>
              </p:cNvSpPr>
              <p:nvPr/>
            </p:nvSpPr>
            <p:spPr bwMode="black">
              <a:xfrm>
                <a:off x="2743" y="206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5" name="Oval 30"/>
              <p:cNvSpPr>
                <a:spLocks noChangeArrowheads="1"/>
              </p:cNvSpPr>
              <p:nvPr/>
            </p:nvSpPr>
            <p:spPr bwMode="black">
              <a:xfrm>
                <a:off x="3288" y="15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6" name="Oval 31"/>
              <p:cNvSpPr>
                <a:spLocks noChangeArrowheads="1"/>
              </p:cNvSpPr>
              <p:nvPr/>
            </p:nvSpPr>
            <p:spPr bwMode="black">
              <a:xfrm>
                <a:off x="3696" y="147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7" name="Oval 32"/>
              <p:cNvSpPr>
                <a:spLocks noChangeArrowheads="1"/>
              </p:cNvSpPr>
              <p:nvPr/>
            </p:nvSpPr>
            <p:spPr bwMode="black">
              <a:xfrm>
                <a:off x="3515" y="147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8" name="Oval 33"/>
              <p:cNvSpPr>
                <a:spLocks noChangeArrowheads="1"/>
              </p:cNvSpPr>
              <p:nvPr/>
            </p:nvSpPr>
            <p:spPr bwMode="black">
              <a:xfrm>
                <a:off x="3424"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9" name="Oval 34"/>
              <p:cNvSpPr>
                <a:spLocks noChangeArrowheads="1"/>
              </p:cNvSpPr>
              <p:nvPr/>
            </p:nvSpPr>
            <p:spPr bwMode="black">
              <a:xfrm>
                <a:off x="3696" y="152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0" name="Oval 35"/>
              <p:cNvSpPr>
                <a:spLocks noChangeArrowheads="1"/>
              </p:cNvSpPr>
              <p:nvPr/>
            </p:nvSpPr>
            <p:spPr bwMode="black">
              <a:xfrm>
                <a:off x="4059" y="134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1" name="Oval 36"/>
              <p:cNvSpPr>
                <a:spLocks noChangeArrowheads="1"/>
              </p:cNvSpPr>
              <p:nvPr/>
            </p:nvSpPr>
            <p:spPr bwMode="black">
              <a:xfrm>
                <a:off x="3242" y="17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2" name="Oval 37"/>
              <p:cNvSpPr>
                <a:spLocks noChangeArrowheads="1"/>
              </p:cNvSpPr>
              <p:nvPr/>
            </p:nvSpPr>
            <p:spPr bwMode="black">
              <a:xfrm>
                <a:off x="3787" y="120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3" name="Oval 38"/>
              <p:cNvSpPr>
                <a:spLocks noChangeArrowheads="1"/>
              </p:cNvSpPr>
              <p:nvPr/>
            </p:nvSpPr>
            <p:spPr bwMode="black">
              <a:xfrm>
                <a:off x="4195" y="111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4" name="Oval 39"/>
              <p:cNvSpPr>
                <a:spLocks noChangeArrowheads="1"/>
              </p:cNvSpPr>
              <p:nvPr/>
            </p:nvSpPr>
            <p:spPr bwMode="black">
              <a:xfrm>
                <a:off x="4014" y="111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5" name="Oval 40"/>
              <p:cNvSpPr>
                <a:spLocks noChangeArrowheads="1"/>
              </p:cNvSpPr>
              <p:nvPr/>
            </p:nvSpPr>
            <p:spPr bwMode="black">
              <a:xfrm>
                <a:off x="2472" y="20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6" name="Oval 41"/>
              <p:cNvSpPr>
                <a:spLocks noChangeArrowheads="1"/>
              </p:cNvSpPr>
              <p:nvPr/>
            </p:nvSpPr>
            <p:spPr bwMode="black">
              <a:xfrm>
                <a:off x="2744" y="216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7" name="Oval 42"/>
              <p:cNvSpPr>
                <a:spLocks noChangeArrowheads="1"/>
              </p:cNvSpPr>
              <p:nvPr/>
            </p:nvSpPr>
            <p:spPr bwMode="black">
              <a:xfrm>
                <a:off x="3107" y="197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8" name="Oval 43"/>
              <p:cNvSpPr>
                <a:spLocks noChangeArrowheads="1"/>
              </p:cNvSpPr>
              <p:nvPr/>
            </p:nvSpPr>
            <p:spPr bwMode="black">
              <a:xfrm>
                <a:off x="2290" y="234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9" name="Oval 44"/>
              <p:cNvSpPr>
                <a:spLocks noChangeArrowheads="1"/>
              </p:cNvSpPr>
              <p:nvPr/>
            </p:nvSpPr>
            <p:spPr bwMode="black">
              <a:xfrm>
                <a:off x="2835" y="184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0" name="Oval 45"/>
              <p:cNvSpPr>
                <a:spLocks noChangeArrowheads="1"/>
              </p:cNvSpPr>
              <p:nvPr/>
            </p:nvSpPr>
            <p:spPr bwMode="black">
              <a:xfrm>
                <a:off x="3243" y="175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1" name="Oval 46"/>
              <p:cNvSpPr>
                <a:spLocks noChangeArrowheads="1"/>
              </p:cNvSpPr>
              <p:nvPr/>
            </p:nvSpPr>
            <p:spPr bwMode="black">
              <a:xfrm>
                <a:off x="3062" y="175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2" name="Oval 47"/>
              <p:cNvSpPr>
                <a:spLocks noChangeArrowheads="1"/>
              </p:cNvSpPr>
              <p:nvPr/>
            </p:nvSpPr>
            <p:spPr bwMode="black">
              <a:xfrm>
                <a:off x="3152" y="175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3" name="Oval 48"/>
              <p:cNvSpPr>
                <a:spLocks noChangeArrowheads="1"/>
              </p:cNvSpPr>
              <p:nvPr/>
            </p:nvSpPr>
            <p:spPr bwMode="black">
              <a:xfrm>
                <a:off x="3424" y="184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4" name="Oval 49"/>
              <p:cNvSpPr>
                <a:spLocks noChangeArrowheads="1"/>
              </p:cNvSpPr>
              <p:nvPr/>
            </p:nvSpPr>
            <p:spPr bwMode="black">
              <a:xfrm>
                <a:off x="3787" y="166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5" name="Oval 50"/>
              <p:cNvSpPr>
                <a:spLocks noChangeArrowheads="1"/>
              </p:cNvSpPr>
              <p:nvPr/>
            </p:nvSpPr>
            <p:spPr bwMode="black">
              <a:xfrm>
                <a:off x="2970" y="202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6" name="Oval 51"/>
              <p:cNvSpPr>
                <a:spLocks noChangeArrowheads="1"/>
              </p:cNvSpPr>
              <p:nvPr/>
            </p:nvSpPr>
            <p:spPr bwMode="black">
              <a:xfrm>
                <a:off x="3515" y="15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7" name="Oval 52"/>
              <p:cNvSpPr>
                <a:spLocks noChangeArrowheads="1"/>
              </p:cNvSpPr>
              <p:nvPr/>
            </p:nvSpPr>
            <p:spPr bwMode="black">
              <a:xfrm>
                <a:off x="3923"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8" name="Oval 53"/>
              <p:cNvSpPr>
                <a:spLocks noChangeArrowheads="1"/>
              </p:cNvSpPr>
              <p:nvPr/>
            </p:nvSpPr>
            <p:spPr bwMode="black">
              <a:xfrm>
                <a:off x="3742"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9" name="Oval 54"/>
              <p:cNvSpPr>
                <a:spLocks noChangeArrowheads="1"/>
              </p:cNvSpPr>
              <p:nvPr/>
            </p:nvSpPr>
            <p:spPr bwMode="black">
              <a:xfrm>
                <a:off x="2744" y="193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0" name="Oval 55"/>
              <p:cNvSpPr>
                <a:spLocks noChangeArrowheads="1"/>
              </p:cNvSpPr>
              <p:nvPr/>
            </p:nvSpPr>
            <p:spPr bwMode="black">
              <a:xfrm>
                <a:off x="3016" y="202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1" name="Oval 56"/>
              <p:cNvSpPr>
                <a:spLocks noChangeArrowheads="1"/>
              </p:cNvSpPr>
              <p:nvPr/>
            </p:nvSpPr>
            <p:spPr bwMode="black">
              <a:xfrm>
                <a:off x="3379" y="184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2" name="Oval 57"/>
              <p:cNvSpPr>
                <a:spLocks noChangeArrowheads="1"/>
              </p:cNvSpPr>
              <p:nvPr/>
            </p:nvSpPr>
            <p:spPr bwMode="black">
              <a:xfrm>
                <a:off x="2562" y="220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3" name="Oval 58"/>
              <p:cNvSpPr>
                <a:spLocks noChangeArrowheads="1"/>
              </p:cNvSpPr>
              <p:nvPr/>
            </p:nvSpPr>
            <p:spPr bwMode="black">
              <a:xfrm>
                <a:off x="3107" y="170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4" name="Oval 59"/>
              <p:cNvSpPr>
                <a:spLocks noChangeArrowheads="1"/>
              </p:cNvSpPr>
              <p:nvPr/>
            </p:nvSpPr>
            <p:spPr bwMode="black">
              <a:xfrm>
                <a:off x="3515" y="161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5" name="Oval 60"/>
              <p:cNvSpPr>
                <a:spLocks noChangeArrowheads="1"/>
              </p:cNvSpPr>
              <p:nvPr/>
            </p:nvSpPr>
            <p:spPr bwMode="black">
              <a:xfrm>
                <a:off x="3334" y="161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6" name="Oval 61"/>
              <p:cNvSpPr>
                <a:spLocks noChangeArrowheads="1"/>
              </p:cNvSpPr>
              <p:nvPr/>
            </p:nvSpPr>
            <p:spPr bwMode="black">
              <a:xfrm>
                <a:off x="2563" y="202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7" name="Oval 62"/>
              <p:cNvSpPr>
                <a:spLocks noChangeArrowheads="1"/>
              </p:cNvSpPr>
              <p:nvPr/>
            </p:nvSpPr>
            <p:spPr bwMode="black">
              <a:xfrm>
                <a:off x="2835" y="211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8" name="Oval 63"/>
              <p:cNvSpPr>
                <a:spLocks noChangeArrowheads="1"/>
              </p:cNvSpPr>
              <p:nvPr/>
            </p:nvSpPr>
            <p:spPr bwMode="black">
              <a:xfrm>
                <a:off x="3198" y="193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99" name="Oval 64"/>
              <p:cNvSpPr>
                <a:spLocks noChangeArrowheads="1"/>
              </p:cNvSpPr>
              <p:nvPr/>
            </p:nvSpPr>
            <p:spPr bwMode="black">
              <a:xfrm>
                <a:off x="2381" y="229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0" name="Oval 65"/>
              <p:cNvSpPr>
                <a:spLocks noChangeArrowheads="1"/>
              </p:cNvSpPr>
              <p:nvPr/>
            </p:nvSpPr>
            <p:spPr bwMode="black">
              <a:xfrm>
                <a:off x="2926" y="179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1" name="Oval 66"/>
              <p:cNvSpPr>
                <a:spLocks noChangeArrowheads="1"/>
              </p:cNvSpPr>
              <p:nvPr/>
            </p:nvSpPr>
            <p:spPr bwMode="black">
              <a:xfrm>
                <a:off x="3334" y="17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2" name="Oval 67"/>
              <p:cNvSpPr>
                <a:spLocks noChangeArrowheads="1"/>
              </p:cNvSpPr>
              <p:nvPr/>
            </p:nvSpPr>
            <p:spPr bwMode="black">
              <a:xfrm>
                <a:off x="3153" y="17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3" name="Oval 68"/>
              <p:cNvSpPr>
                <a:spLocks noChangeArrowheads="1"/>
              </p:cNvSpPr>
              <p:nvPr/>
            </p:nvSpPr>
            <p:spPr bwMode="black">
              <a:xfrm>
                <a:off x="3288" y="161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4" name="Oval 69"/>
              <p:cNvSpPr>
                <a:spLocks noChangeArrowheads="1"/>
              </p:cNvSpPr>
              <p:nvPr/>
            </p:nvSpPr>
            <p:spPr bwMode="black">
              <a:xfrm>
                <a:off x="3560" y="17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5" name="Oval 70"/>
              <p:cNvSpPr>
                <a:spLocks noChangeArrowheads="1"/>
              </p:cNvSpPr>
              <p:nvPr/>
            </p:nvSpPr>
            <p:spPr bwMode="black">
              <a:xfrm>
                <a:off x="3923" y="152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6" name="Oval 71"/>
              <p:cNvSpPr>
                <a:spLocks noChangeArrowheads="1"/>
              </p:cNvSpPr>
              <p:nvPr/>
            </p:nvSpPr>
            <p:spPr bwMode="black">
              <a:xfrm>
                <a:off x="3106" y="188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7" name="Oval 72"/>
              <p:cNvSpPr>
                <a:spLocks noChangeArrowheads="1"/>
              </p:cNvSpPr>
              <p:nvPr/>
            </p:nvSpPr>
            <p:spPr bwMode="black">
              <a:xfrm>
                <a:off x="3651"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8" name="Oval 73"/>
              <p:cNvSpPr>
                <a:spLocks noChangeArrowheads="1"/>
              </p:cNvSpPr>
              <p:nvPr/>
            </p:nvSpPr>
            <p:spPr bwMode="black">
              <a:xfrm>
                <a:off x="4059" y="129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09" name="Oval 74"/>
              <p:cNvSpPr>
                <a:spLocks noChangeArrowheads="1"/>
              </p:cNvSpPr>
              <p:nvPr/>
            </p:nvSpPr>
            <p:spPr bwMode="black">
              <a:xfrm>
                <a:off x="3878" y="129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0" name="Oval 75"/>
              <p:cNvSpPr>
                <a:spLocks noChangeArrowheads="1"/>
              </p:cNvSpPr>
              <p:nvPr/>
            </p:nvSpPr>
            <p:spPr bwMode="black">
              <a:xfrm>
                <a:off x="3696" y="166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1" name="Oval 76"/>
              <p:cNvSpPr>
                <a:spLocks noChangeArrowheads="1"/>
              </p:cNvSpPr>
              <p:nvPr/>
            </p:nvSpPr>
            <p:spPr bwMode="black">
              <a:xfrm>
                <a:off x="3424" y="15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2" name="Oval 77"/>
              <p:cNvSpPr>
                <a:spLocks noChangeArrowheads="1"/>
              </p:cNvSpPr>
              <p:nvPr/>
            </p:nvSpPr>
            <p:spPr bwMode="black">
              <a:xfrm>
                <a:off x="3832"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3" name="Oval 78"/>
              <p:cNvSpPr>
                <a:spLocks noChangeArrowheads="1"/>
              </p:cNvSpPr>
              <p:nvPr/>
            </p:nvSpPr>
            <p:spPr bwMode="black">
              <a:xfrm>
                <a:off x="3651"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4" name="Oval 79"/>
              <p:cNvSpPr>
                <a:spLocks noChangeArrowheads="1"/>
              </p:cNvSpPr>
              <p:nvPr/>
            </p:nvSpPr>
            <p:spPr bwMode="black">
              <a:xfrm>
                <a:off x="3378" y="147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5" name="Oval 80"/>
              <p:cNvSpPr>
                <a:spLocks noChangeArrowheads="1"/>
              </p:cNvSpPr>
              <p:nvPr/>
            </p:nvSpPr>
            <p:spPr bwMode="black">
              <a:xfrm>
                <a:off x="3650" y="15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6" name="Oval 81"/>
              <p:cNvSpPr>
                <a:spLocks noChangeArrowheads="1"/>
              </p:cNvSpPr>
              <p:nvPr/>
            </p:nvSpPr>
            <p:spPr bwMode="black">
              <a:xfrm>
                <a:off x="4013"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7" name="Oval 82"/>
              <p:cNvSpPr>
                <a:spLocks noChangeArrowheads="1"/>
              </p:cNvSpPr>
              <p:nvPr/>
            </p:nvSpPr>
            <p:spPr bwMode="black">
              <a:xfrm>
                <a:off x="3741" y="125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8" name="Oval 83"/>
              <p:cNvSpPr>
                <a:spLocks noChangeArrowheads="1"/>
              </p:cNvSpPr>
              <p:nvPr/>
            </p:nvSpPr>
            <p:spPr bwMode="black">
              <a:xfrm>
                <a:off x="4149" y="120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19" name="Oval 84"/>
              <p:cNvSpPr>
                <a:spLocks noChangeArrowheads="1"/>
              </p:cNvSpPr>
              <p:nvPr/>
            </p:nvSpPr>
            <p:spPr bwMode="black">
              <a:xfrm>
                <a:off x="3695"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0" name="Oval 85"/>
              <p:cNvSpPr>
                <a:spLocks noChangeArrowheads="1"/>
              </p:cNvSpPr>
              <p:nvPr/>
            </p:nvSpPr>
            <p:spPr bwMode="black">
              <a:xfrm>
                <a:off x="3560" y="166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1" name="Oval 86"/>
              <p:cNvSpPr>
                <a:spLocks noChangeArrowheads="1"/>
              </p:cNvSpPr>
              <p:nvPr/>
            </p:nvSpPr>
            <p:spPr bwMode="black">
              <a:xfrm>
                <a:off x="3696"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2" name="Oval 87"/>
              <p:cNvSpPr>
                <a:spLocks noChangeArrowheads="1"/>
              </p:cNvSpPr>
              <p:nvPr/>
            </p:nvSpPr>
            <p:spPr bwMode="black">
              <a:xfrm>
                <a:off x="3515" y="143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3" name="Oval 88"/>
              <p:cNvSpPr>
                <a:spLocks noChangeArrowheads="1"/>
              </p:cNvSpPr>
              <p:nvPr/>
            </p:nvSpPr>
            <p:spPr bwMode="black">
              <a:xfrm>
                <a:off x="3605" y="143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4" name="Oval 89"/>
              <p:cNvSpPr>
                <a:spLocks noChangeArrowheads="1"/>
              </p:cNvSpPr>
              <p:nvPr/>
            </p:nvSpPr>
            <p:spPr bwMode="black">
              <a:xfrm>
                <a:off x="3877" y="15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5" name="Oval 90"/>
              <p:cNvSpPr>
                <a:spLocks noChangeArrowheads="1"/>
              </p:cNvSpPr>
              <p:nvPr/>
            </p:nvSpPr>
            <p:spPr bwMode="black">
              <a:xfrm>
                <a:off x="4241" y="129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6" name="Oval 91"/>
              <p:cNvSpPr>
                <a:spLocks noChangeArrowheads="1"/>
              </p:cNvSpPr>
              <p:nvPr/>
            </p:nvSpPr>
            <p:spPr bwMode="black">
              <a:xfrm>
                <a:off x="3423" y="170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7" name="Oval 92"/>
              <p:cNvSpPr>
                <a:spLocks noChangeArrowheads="1"/>
              </p:cNvSpPr>
              <p:nvPr/>
            </p:nvSpPr>
            <p:spPr bwMode="black">
              <a:xfrm>
                <a:off x="3968" y="1206"/>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8" name="Oval 93"/>
              <p:cNvSpPr>
                <a:spLocks noChangeArrowheads="1"/>
              </p:cNvSpPr>
              <p:nvPr/>
            </p:nvSpPr>
            <p:spPr bwMode="black">
              <a:xfrm>
                <a:off x="3469" y="170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29" name="Oval 94"/>
              <p:cNvSpPr>
                <a:spLocks noChangeArrowheads="1"/>
              </p:cNvSpPr>
              <p:nvPr/>
            </p:nvSpPr>
            <p:spPr bwMode="black">
              <a:xfrm>
                <a:off x="3832" y="15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0" name="Oval 95"/>
              <p:cNvSpPr>
                <a:spLocks noChangeArrowheads="1"/>
              </p:cNvSpPr>
              <p:nvPr/>
            </p:nvSpPr>
            <p:spPr bwMode="black">
              <a:xfrm>
                <a:off x="3560" y="138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1" name="Oval 96"/>
              <p:cNvSpPr>
                <a:spLocks noChangeArrowheads="1"/>
              </p:cNvSpPr>
              <p:nvPr/>
            </p:nvSpPr>
            <p:spPr bwMode="black">
              <a:xfrm>
                <a:off x="3968" y="129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2" name="Oval 97"/>
              <p:cNvSpPr>
                <a:spLocks noChangeArrowheads="1"/>
              </p:cNvSpPr>
              <p:nvPr/>
            </p:nvSpPr>
            <p:spPr bwMode="black">
              <a:xfrm>
                <a:off x="3787" y="129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3" name="Oval 98"/>
              <p:cNvSpPr>
                <a:spLocks noChangeArrowheads="1"/>
              </p:cNvSpPr>
              <p:nvPr/>
            </p:nvSpPr>
            <p:spPr bwMode="black">
              <a:xfrm>
                <a:off x="3651" y="161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4" name="Oval 99"/>
              <p:cNvSpPr>
                <a:spLocks noChangeArrowheads="1"/>
              </p:cNvSpPr>
              <p:nvPr/>
            </p:nvSpPr>
            <p:spPr bwMode="black">
              <a:xfrm>
                <a:off x="3379" y="147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5" name="Oval 100"/>
              <p:cNvSpPr>
                <a:spLocks noChangeArrowheads="1"/>
              </p:cNvSpPr>
              <p:nvPr/>
            </p:nvSpPr>
            <p:spPr bwMode="black">
              <a:xfrm>
                <a:off x="3787"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6" name="Oval 101"/>
              <p:cNvSpPr>
                <a:spLocks noChangeArrowheads="1"/>
              </p:cNvSpPr>
              <p:nvPr/>
            </p:nvSpPr>
            <p:spPr bwMode="black">
              <a:xfrm>
                <a:off x="3606"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7" name="Oval 102"/>
              <p:cNvSpPr>
                <a:spLocks noChangeArrowheads="1"/>
              </p:cNvSpPr>
              <p:nvPr/>
            </p:nvSpPr>
            <p:spPr bwMode="black">
              <a:xfrm>
                <a:off x="3741" y="129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8" name="Oval 103"/>
              <p:cNvSpPr>
                <a:spLocks noChangeArrowheads="1"/>
              </p:cNvSpPr>
              <p:nvPr/>
            </p:nvSpPr>
            <p:spPr bwMode="black">
              <a:xfrm>
                <a:off x="4013" y="1388"/>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39" name="Oval 104"/>
              <p:cNvSpPr>
                <a:spLocks noChangeArrowheads="1"/>
              </p:cNvSpPr>
              <p:nvPr/>
            </p:nvSpPr>
            <p:spPr bwMode="black">
              <a:xfrm>
                <a:off x="3559" y="15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0" name="Oval 105"/>
              <p:cNvSpPr>
                <a:spLocks noChangeArrowheads="1"/>
              </p:cNvSpPr>
              <p:nvPr/>
            </p:nvSpPr>
            <p:spPr bwMode="black">
              <a:xfrm>
                <a:off x="2698" y="229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1" name="Oval 106"/>
              <p:cNvSpPr>
                <a:spLocks noChangeArrowheads="1"/>
              </p:cNvSpPr>
              <p:nvPr/>
            </p:nvSpPr>
            <p:spPr bwMode="black">
              <a:xfrm>
                <a:off x="2426" y="216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2" name="Oval 107"/>
              <p:cNvSpPr>
                <a:spLocks noChangeArrowheads="1"/>
              </p:cNvSpPr>
              <p:nvPr/>
            </p:nvSpPr>
            <p:spPr bwMode="black">
              <a:xfrm>
                <a:off x="2834" y="207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3" name="Oval 108"/>
              <p:cNvSpPr>
                <a:spLocks noChangeArrowheads="1"/>
              </p:cNvSpPr>
              <p:nvPr/>
            </p:nvSpPr>
            <p:spPr bwMode="black">
              <a:xfrm>
                <a:off x="2653" y="207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4" name="Oval 109"/>
              <p:cNvSpPr>
                <a:spLocks noChangeArrowheads="1"/>
              </p:cNvSpPr>
              <p:nvPr/>
            </p:nvSpPr>
            <p:spPr bwMode="black">
              <a:xfrm>
                <a:off x="2380" y="211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5" name="Oval 110"/>
              <p:cNvSpPr>
                <a:spLocks noChangeArrowheads="1"/>
              </p:cNvSpPr>
              <p:nvPr/>
            </p:nvSpPr>
            <p:spPr bwMode="black">
              <a:xfrm>
                <a:off x="2652" y="220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6" name="Oval 111"/>
              <p:cNvSpPr>
                <a:spLocks noChangeArrowheads="1"/>
              </p:cNvSpPr>
              <p:nvPr/>
            </p:nvSpPr>
            <p:spPr bwMode="black">
              <a:xfrm>
                <a:off x="3015" y="20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7" name="Oval 112"/>
              <p:cNvSpPr>
                <a:spLocks noChangeArrowheads="1"/>
              </p:cNvSpPr>
              <p:nvPr/>
            </p:nvSpPr>
            <p:spPr bwMode="black">
              <a:xfrm>
                <a:off x="2743" y="188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8" name="Oval 113"/>
              <p:cNvSpPr>
                <a:spLocks noChangeArrowheads="1"/>
              </p:cNvSpPr>
              <p:nvPr/>
            </p:nvSpPr>
            <p:spPr bwMode="black">
              <a:xfrm>
                <a:off x="3151" y="184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49" name="Oval 114"/>
              <p:cNvSpPr>
                <a:spLocks noChangeArrowheads="1"/>
              </p:cNvSpPr>
              <p:nvPr/>
            </p:nvSpPr>
            <p:spPr bwMode="black">
              <a:xfrm>
                <a:off x="2697" y="20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0" name="Oval 115"/>
              <p:cNvSpPr>
                <a:spLocks noChangeArrowheads="1"/>
              </p:cNvSpPr>
              <p:nvPr/>
            </p:nvSpPr>
            <p:spPr bwMode="black">
              <a:xfrm>
                <a:off x="2562" y="2297"/>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1" name="Oval 116"/>
              <p:cNvSpPr>
                <a:spLocks noChangeArrowheads="1"/>
              </p:cNvSpPr>
              <p:nvPr/>
            </p:nvSpPr>
            <p:spPr bwMode="black">
              <a:xfrm>
                <a:off x="2698" y="207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2" name="Oval 117"/>
              <p:cNvSpPr>
                <a:spLocks noChangeArrowheads="1"/>
              </p:cNvSpPr>
              <p:nvPr/>
            </p:nvSpPr>
            <p:spPr bwMode="black">
              <a:xfrm>
                <a:off x="2517" y="207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3" name="Oval 118"/>
              <p:cNvSpPr>
                <a:spLocks noChangeArrowheads="1"/>
              </p:cNvSpPr>
              <p:nvPr/>
            </p:nvSpPr>
            <p:spPr bwMode="black">
              <a:xfrm>
                <a:off x="2607" y="206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4" name="Oval 119"/>
              <p:cNvSpPr>
                <a:spLocks noChangeArrowheads="1"/>
              </p:cNvSpPr>
              <p:nvPr/>
            </p:nvSpPr>
            <p:spPr bwMode="black">
              <a:xfrm>
                <a:off x="2879" y="216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5" name="Oval 120"/>
              <p:cNvSpPr>
                <a:spLocks noChangeArrowheads="1"/>
              </p:cNvSpPr>
              <p:nvPr/>
            </p:nvSpPr>
            <p:spPr bwMode="black">
              <a:xfrm>
                <a:off x="3242" y="1979"/>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6" name="Oval 121"/>
              <p:cNvSpPr>
                <a:spLocks noChangeArrowheads="1"/>
              </p:cNvSpPr>
              <p:nvPr/>
            </p:nvSpPr>
            <p:spPr bwMode="black">
              <a:xfrm>
                <a:off x="2425" y="234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7" name="Oval 122"/>
              <p:cNvSpPr>
                <a:spLocks noChangeArrowheads="1"/>
              </p:cNvSpPr>
              <p:nvPr/>
            </p:nvSpPr>
            <p:spPr bwMode="black">
              <a:xfrm>
                <a:off x="2970" y="1842"/>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8" name="Oval 123"/>
              <p:cNvSpPr>
                <a:spLocks noChangeArrowheads="1"/>
              </p:cNvSpPr>
              <p:nvPr/>
            </p:nvSpPr>
            <p:spPr bwMode="black">
              <a:xfrm>
                <a:off x="2471" y="234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9" name="Oval 124"/>
              <p:cNvSpPr>
                <a:spLocks noChangeArrowheads="1"/>
              </p:cNvSpPr>
              <p:nvPr/>
            </p:nvSpPr>
            <p:spPr bwMode="black">
              <a:xfrm>
                <a:off x="2834" y="2160"/>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0" name="Oval 125"/>
              <p:cNvSpPr>
                <a:spLocks noChangeArrowheads="1"/>
              </p:cNvSpPr>
              <p:nvPr/>
            </p:nvSpPr>
            <p:spPr bwMode="black">
              <a:xfrm>
                <a:off x="2562" y="202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1" name="Oval 126"/>
              <p:cNvSpPr>
                <a:spLocks noChangeArrowheads="1"/>
              </p:cNvSpPr>
              <p:nvPr/>
            </p:nvSpPr>
            <p:spPr bwMode="black">
              <a:xfrm>
                <a:off x="2970" y="193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2" name="Oval 127"/>
              <p:cNvSpPr>
                <a:spLocks noChangeArrowheads="1"/>
              </p:cNvSpPr>
              <p:nvPr/>
            </p:nvSpPr>
            <p:spPr bwMode="black">
              <a:xfrm>
                <a:off x="2789" y="193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3" name="Oval 128"/>
              <p:cNvSpPr>
                <a:spLocks noChangeArrowheads="1"/>
              </p:cNvSpPr>
              <p:nvPr/>
            </p:nvSpPr>
            <p:spPr bwMode="black">
              <a:xfrm>
                <a:off x="2653" y="2251"/>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4" name="Oval 129"/>
              <p:cNvSpPr>
                <a:spLocks noChangeArrowheads="1"/>
              </p:cNvSpPr>
              <p:nvPr/>
            </p:nvSpPr>
            <p:spPr bwMode="black">
              <a:xfrm>
                <a:off x="2381" y="211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5" name="Oval 130"/>
              <p:cNvSpPr>
                <a:spLocks noChangeArrowheads="1"/>
              </p:cNvSpPr>
              <p:nvPr/>
            </p:nvSpPr>
            <p:spPr bwMode="black">
              <a:xfrm>
                <a:off x="2789" y="20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6" name="Oval 131"/>
              <p:cNvSpPr>
                <a:spLocks noChangeArrowheads="1"/>
              </p:cNvSpPr>
              <p:nvPr/>
            </p:nvSpPr>
            <p:spPr bwMode="black">
              <a:xfrm>
                <a:off x="2608" y="20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7" name="Oval 132"/>
              <p:cNvSpPr>
                <a:spLocks noChangeArrowheads="1"/>
              </p:cNvSpPr>
              <p:nvPr/>
            </p:nvSpPr>
            <p:spPr bwMode="black">
              <a:xfrm>
                <a:off x="2743" y="1933"/>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8" name="Oval 133"/>
              <p:cNvSpPr>
                <a:spLocks noChangeArrowheads="1"/>
              </p:cNvSpPr>
              <p:nvPr/>
            </p:nvSpPr>
            <p:spPr bwMode="black">
              <a:xfrm>
                <a:off x="3015" y="2024"/>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9" name="Oval 134"/>
              <p:cNvSpPr>
                <a:spLocks noChangeArrowheads="1"/>
              </p:cNvSpPr>
              <p:nvPr/>
            </p:nvSpPr>
            <p:spPr bwMode="black">
              <a:xfrm>
                <a:off x="2561" y="2205"/>
                <a:ext cx="45" cy="46"/>
              </a:xfrm>
              <a:prstGeom prst="ellipse">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70" name="Rectangle 135"/>
              <p:cNvSpPr>
                <a:spLocks noChangeArrowheads="1"/>
              </p:cNvSpPr>
              <p:nvPr/>
            </p:nvSpPr>
            <p:spPr bwMode="black">
              <a:xfrm>
                <a:off x="3161" y="1524"/>
                <a:ext cx="31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lang="en-US" altLang="zh-CN" sz="2800" i="1">
                    <a:solidFill>
                      <a:srgbClr val="FF0707"/>
                    </a:solidFill>
                  </a:rPr>
                  <a:t>g</a:t>
                </a:r>
                <a:endParaRPr lang="en-US" altLang="zh-CN" sz="2800" baseline="-25000">
                  <a:solidFill>
                    <a:srgbClr val="FF0707"/>
                  </a:solidFill>
                </a:endParaRPr>
              </a:p>
            </p:txBody>
          </p:sp>
        </p:grpSp>
      </p:grpSp>
      <p:graphicFrame>
        <p:nvGraphicFramePr>
          <p:cNvPr id="279" name="Object 136"/>
          <p:cNvGraphicFramePr>
            <a:graphicFrameLocks/>
          </p:cNvGraphicFramePr>
          <p:nvPr>
            <p:extLst>
              <p:ext uri="{D42A27DB-BD31-4B8C-83A1-F6EECF244321}">
                <p14:modId xmlns:p14="http://schemas.microsoft.com/office/powerpoint/2010/main" val="230881728"/>
              </p:ext>
            </p:extLst>
          </p:nvPr>
        </p:nvGraphicFramePr>
        <p:xfrm>
          <a:off x="1940752" y="2318839"/>
          <a:ext cx="3557742" cy="1085850"/>
        </p:xfrm>
        <a:graphic>
          <a:graphicData uri="http://schemas.openxmlformats.org/presentationml/2006/ole">
            <mc:AlternateContent xmlns:mc="http://schemas.openxmlformats.org/markup-compatibility/2006">
              <mc:Choice xmlns:v="urn:schemas-microsoft-com:vml" Requires="v">
                <p:oleObj spid="_x0000_s84121" name="Equation" r:id="rId3" imgW="1511280" imgH="419040" progId="Equation.DSMT4">
                  <p:embed/>
                </p:oleObj>
              </mc:Choice>
              <mc:Fallback>
                <p:oleObj name="Equation" r:id="rId3" imgW="1511280" imgH="419040" progId="Equation.DSMT4">
                  <p:embed/>
                  <p:pic>
                    <p:nvPicPr>
                      <p:cNvPr id="490632" name="Object 136"/>
                      <p:cNvPicPr>
                        <a:picLocks noChangeArrowheads="1"/>
                      </p:cNvPicPr>
                      <p:nvPr/>
                    </p:nvPicPr>
                    <p:blipFill>
                      <a:blip r:embed="rId4"/>
                      <a:srcRect/>
                      <a:stretch>
                        <a:fillRect/>
                      </a:stretch>
                    </p:blipFill>
                    <p:spPr bwMode="black">
                      <a:xfrm>
                        <a:off x="1940752" y="2318839"/>
                        <a:ext cx="3557742" cy="1085850"/>
                      </a:xfrm>
                      <a:prstGeom prst="rect">
                        <a:avLst/>
                      </a:prstGeom>
                      <a:noFill/>
                      <a:ln>
                        <a:noFill/>
                      </a:ln>
                      <a:effectLst/>
                    </p:spPr>
                  </p:pic>
                </p:oleObj>
              </mc:Fallback>
            </mc:AlternateContent>
          </a:graphicData>
        </a:graphic>
      </p:graphicFrame>
      <p:sp>
        <p:nvSpPr>
          <p:cNvPr id="280" name="Rectangle 137"/>
          <p:cNvSpPr>
            <a:spLocks noChangeArrowheads="1"/>
          </p:cNvSpPr>
          <p:nvPr/>
        </p:nvSpPr>
        <p:spPr bwMode="black">
          <a:xfrm>
            <a:off x="1982937" y="1801115"/>
            <a:ext cx="7725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pPr>
            <a:r>
              <a:rPr kumimoji="1" lang="zh-CN" altLang="en-US" sz="2800" dirty="0">
                <a:latin typeface="+mn-ea"/>
                <a:ea typeface="+mn-ea"/>
              </a:rPr>
              <a:t>平移＋旋转，使得样本点在第一主轴的方差最大</a:t>
            </a:r>
          </a:p>
        </p:txBody>
      </p:sp>
    </p:spTree>
    <p:extLst>
      <p:ext uri="{BB962C8B-B14F-4D97-AF65-F5344CB8AC3E}">
        <p14:creationId xmlns:p14="http://schemas.microsoft.com/office/powerpoint/2010/main" val="316790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0444163" y="6430963"/>
            <a:ext cx="1747837" cy="360362"/>
          </a:xfrm>
        </p:spPr>
        <p:txBody>
          <a:bodyPr/>
          <a:lstStyle/>
          <a:p>
            <a:pPr algn="ctr"/>
            <a:fld id="{992410F8-5038-4D67-BFCB-CC041677B2F5}" type="slidenum">
              <a:rPr lang="zh-CN" altLang="en-US" smtClean="0"/>
              <a:pPr algn="ctr"/>
              <a:t>12</a:t>
            </a:fld>
            <a:endParaRPr lang="zh-CN" altLang="en-US" dirty="0"/>
          </a:p>
        </p:txBody>
      </p:sp>
      <p:sp>
        <p:nvSpPr>
          <p:cNvPr id="6" name="文本框 5"/>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在研究数据分类问题时：</a:t>
            </a:r>
          </a:p>
        </p:txBody>
      </p:sp>
      <p:sp>
        <p:nvSpPr>
          <p:cNvPr id="7" name="文本框 6"/>
          <p:cNvSpPr txBox="1"/>
          <p:nvPr>
            <p:custDataLst>
              <p:tags r:id="rId3"/>
            </p:custDataLst>
          </p:nvPr>
        </p:nvSpPr>
        <p:spPr>
          <a:xfrm>
            <a:off x="3352800" y="228060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数据集中更有利于划分</a:t>
            </a:r>
          </a:p>
        </p:txBody>
      </p:sp>
      <p:sp>
        <p:nvSpPr>
          <p:cNvPr id="8" name="文本框 7"/>
          <p:cNvSpPr txBox="1"/>
          <p:nvPr>
            <p:custDataLst>
              <p:tags r:id="rId4"/>
            </p:custDataLst>
          </p:nvPr>
        </p:nvSpPr>
        <p:spPr>
          <a:xfrm>
            <a:off x="3352800" y="296640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数据分散更有利于划分</a:t>
            </a:r>
          </a:p>
        </p:txBody>
      </p:sp>
      <p:sp>
        <p:nvSpPr>
          <p:cNvPr id="9" name="文本框 8"/>
          <p:cNvSpPr txBox="1"/>
          <p:nvPr>
            <p:custDataLst>
              <p:tags r:id="rId5"/>
            </p:custDataLst>
          </p:nvPr>
        </p:nvSpPr>
        <p:spPr>
          <a:xfrm>
            <a:off x="3352800" y="365220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数据分散程度用数据方差来描述</a:t>
            </a:r>
          </a:p>
        </p:txBody>
      </p:sp>
      <p:sp>
        <p:nvSpPr>
          <p:cNvPr id="10" name="文本框 9"/>
          <p:cNvSpPr txBox="1"/>
          <p:nvPr>
            <p:custDataLst>
              <p:tags r:id="rId6"/>
            </p:custDataLst>
          </p:nvPr>
        </p:nvSpPr>
        <p:spPr>
          <a:xfrm>
            <a:off x="3352800" y="433800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数据分散程度越大，方差越小</a:t>
            </a:r>
          </a:p>
        </p:txBody>
      </p:sp>
      <p:sp>
        <p:nvSpPr>
          <p:cNvPr id="11" name="矩形 10"/>
          <p:cNvSpPr>
            <a:spLocks noChangeAspect="1"/>
          </p:cNvSpPr>
          <p:nvPr>
            <p:custDataLst>
              <p:tags r:id="rId7"/>
            </p:custDataLst>
          </p:nvPr>
        </p:nvSpPr>
        <p:spPr>
          <a:xfrm>
            <a:off x="2638425" y="234489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8"/>
            </p:custDataLst>
          </p:nvPr>
        </p:nvSpPr>
        <p:spPr>
          <a:xfrm>
            <a:off x="2638425" y="303069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9"/>
            </p:custDataLst>
          </p:nvPr>
        </p:nvSpPr>
        <p:spPr>
          <a:xfrm>
            <a:off x="2638425" y="371649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p:cNvSpPr>
            <a:spLocks noChangeAspect="1"/>
          </p:cNvSpPr>
          <p:nvPr>
            <p:custDataLst>
              <p:tags r:id="rId10"/>
            </p:custDataLst>
          </p:nvPr>
        </p:nvSpPr>
        <p:spPr>
          <a:xfrm>
            <a:off x="2638425" y="440229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p:cNvSpPr txBox="1"/>
          <p:nvPr>
            <p:custDataLst>
              <p:tags r:id="rId12"/>
            </p:custDataLst>
          </p:nvPr>
        </p:nvSpPr>
        <p:spPr>
          <a:xfrm>
            <a:off x="3352800" y="502380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数据分散程度越大，方差越大</a:t>
            </a:r>
          </a:p>
        </p:txBody>
      </p:sp>
      <p:sp>
        <p:nvSpPr>
          <p:cNvPr id="23" name="矩形 22"/>
          <p:cNvSpPr>
            <a:spLocks noChangeAspect="1"/>
          </p:cNvSpPr>
          <p:nvPr>
            <p:custDataLst>
              <p:tags r:id="rId13"/>
            </p:custDataLst>
          </p:nvPr>
        </p:nvSpPr>
        <p:spPr>
          <a:xfrm>
            <a:off x="2638425" y="508809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p:cNvGrpSpPr/>
          <p:nvPr>
            <p:custDataLst>
              <p:tags r:id="rId14"/>
            </p:custDataLst>
          </p:nvPr>
        </p:nvGrpSpPr>
        <p:grpSpPr>
          <a:xfrm>
            <a:off x="0" y="0"/>
            <a:ext cx="9144000" cy="635000"/>
            <a:chOff x="-1524000" y="0"/>
            <a:chExt cx="9144000" cy="635000"/>
          </a:xfrm>
        </p:grpSpPr>
        <p:sp>
          <p:nvSpPr>
            <p:cNvPr id="16" name="TitleBackground"/>
            <p:cNvSpPr/>
            <p:nvPr>
              <p:custDataLst>
                <p:tags r:id="rId16"/>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7"/>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8"/>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p:cNvSpPr txBox="1"/>
            <p:nvPr>
              <p:custDataLst>
                <p:tags r:id="rId19"/>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8604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latin typeface="+mn-ea"/>
                <a:ea typeface="+mn-ea"/>
              </a:rPr>
              <a:t>基本准则</a:t>
            </a:r>
            <a:endParaRPr lang="en-US" altLang="zh-CN" sz="3200" dirty="0">
              <a:latin typeface="+mn-ea"/>
              <a:ea typeface="+mn-ea"/>
            </a:endParaRP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41" name="Object 2"/>
          <p:cNvGraphicFramePr>
            <a:graphicFrameLocks noChangeAspect="1"/>
          </p:cNvGraphicFramePr>
          <p:nvPr>
            <p:extLst>
              <p:ext uri="{D42A27DB-BD31-4B8C-83A1-F6EECF244321}">
                <p14:modId xmlns:p14="http://schemas.microsoft.com/office/powerpoint/2010/main" val="3472375495"/>
              </p:ext>
            </p:extLst>
          </p:nvPr>
        </p:nvGraphicFramePr>
        <p:xfrm>
          <a:off x="4851401" y="2630489"/>
          <a:ext cx="2622463" cy="960775"/>
        </p:xfrm>
        <a:graphic>
          <a:graphicData uri="http://schemas.openxmlformats.org/presentationml/2006/ole">
            <mc:AlternateContent xmlns:mc="http://schemas.openxmlformats.org/markup-compatibility/2006">
              <mc:Choice xmlns:v="urn:schemas-microsoft-com:vml" Requires="v">
                <p:oleObj spid="_x0000_s85294" name="Equation" r:id="rId3" imgW="1015920" imgH="368280" progId="Equation.DSMT4">
                  <p:embed/>
                </p:oleObj>
              </mc:Choice>
              <mc:Fallback>
                <p:oleObj name="Equation" r:id="rId3" imgW="1015920" imgH="368280" progId="Equation.DSMT4">
                  <p:embed/>
                  <p:pic>
                    <p:nvPicPr>
                      <p:cNvPr id="491522" name="Object 2"/>
                      <p:cNvPicPr>
                        <a:picLocks noChangeAspect="1" noChangeArrowheads="1"/>
                      </p:cNvPicPr>
                      <p:nvPr/>
                    </p:nvPicPr>
                    <p:blipFill>
                      <a:blip r:embed="rId4"/>
                      <a:srcRect/>
                      <a:stretch>
                        <a:fillRect/>
                      </a:stretch>
                    </p:blipFill>
                    <p:spPr bwMode="black">
                      <a:xfrm>
                        <a:off x="4851401" y="2630489"/>
                        <a:ext cx="2622463" cy="960775"/>
                      </a:xfrm>
                      <a:prstGeom prst="rect">
                        <a:avLst/>
                      </a:prstGeom>
                      <a:noFill/>
                      <a:ln>
                        <a:noFill/>
                      </a:ln>
                      <a:effectLst/>
                    </p:spPr>
                  </p:pic>
                </p:oleObj>
              </mc:Fallback>
            </mc:AlternateContent>
          </a:graphicData>
        </a:graphic>
      </p:graphicFrame>
      <p:sp>
        <p:nvSpPr>
          <p:cNvPr id="142" name="Text Box 3"/>
          <p:cNvSpPr txBox="1">
            <a:spLocks noChangeArrowheads="1"/>
          </p:cNvSpPr>
          <p:nvPr/>
        </p:nvSpPr>
        <p:spPr bwMode="black">
          <a:xfrm>
            <a:off x="2438400" y="2294684"/>
            <a:ext cx="3281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dirty="0">
                <a:latin typeface="+mn-ea"/>
                <a:ea typeface="+mn-ea"/>
              </a:rPr>
              <a:t>变量的样本均值</a:t>
            </a:r>
          </a:p>
        </p:txBody>
      </p:sp>
      <p:sp>
        <p:nvSpPr>
          <p:cNvPr id="143" name="Text Box 4"/>
          <p:cNvSpPr txBox="1">
            <a:spLocks noChangeArrowheads="1"/>
          </p:cNvSpPr>
          <p:nvPr/>
        </p:nvSpPr>
        <p:spPr bwMode="black">
          <a:xfrm>
            <a:off x="2408237" y="3663109"/>
            <a:ext cx="3424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a:latin typeface="+mn-ea"/>
                <a:ea typeface="+mn-ea"/>
              </a:rPr>
              <a:t>变量的样本方差</a:t>
            </a:r>
          </a:p>
        </p:txBody>
      </p:sp>
      <p:graphicFrame>
        <p:nvGraphicFramePr>
          <p:cNvPr id="144" name="Object 5"/>
          <p:cNvGraphicFramePr>
            <a:graphicFrameLocks noChangeAspect="1"/>
          </p:cNvGraphicFramePr>
          <p:nvPr>
            <p:extLst>
              <p:ext uri="{D42A27DB-BD31-4B8C-83A1-F6EECF244321}">
                <p14:modId xmlns:p14="http://schemas.microsoft.com/office/powerpoint/2010/main" val="4128399167"/>
              </p:ext>
            </p:extLst>
          </p:nvPr>
        </p:nvGraphicFramePr>
        <p:xfrm>
          <a:off x="4072853" y="4291758"/>
          <a:ext cx="4014787" cy="858431"/>
        </p:xfrm>
        <a:graphic>
          <a:graphicData uri="http://schemas.openxmlformats.org/presentationml/2006/ole">
            <mc:AlternateContent xmlns:mc="http://schemas.openxmlformats.org/markup-compatibility/2006">
              <mc:Choice xmlns:v="urn:schemas-microsoft-com:vml" Requires="v">
                <p:oleObj spid="_x0000_s85295" name="Equation" r:id="rId5" imgW="1765080" imgH="368280" progId="Equation.DSMT4">
                  <p:embed/>
                </p:oleObj>
              </mc:Choice>
              <mc:Fallback>
                <p:oleObj name="Equation" r:id="rId5" imgW="1765080" imgH="368280" progId="Equation.DSMT4">
                  <p:embed/>
                  <p:pic>
                    <p:nvPicPr>
                      <p:cNvPr id="491525" name="Object 5"/>
                      <p:cNvPicPr>
                        <a:picLocks noChangeAspect="1" noChangeArrowheads="1"/>
                      </p:cNvPicPr>
                      <p:nvPr/>
                    </p:nvPicPr>
                    <p:blipFill>
                      <a:blip r:embed="rId6"/>
                      <a:srcRect/>
                      <a:stretch>
                        <a:fillRect/>
                      </a:stretch>
                    </p:blipFill>
                    <p:spPr bwMode="black">
                      <a:xfrm>
                        <a:off x="4072853" y="4291758"/>
                        <a:ext cx="4014787" cy="858431"/>
                      </a:xfrm>
                      <a:prstGeom prst="rect">
                        <a:avLst/>
                      </a:prstGeom>
                      <a:noFill/>
                      <a:ln>
                        <a:noFill/>
                      </a:ln>
                      <a:effectLst/>
                    </p:spPr>
                  </p:pic>
                </p:oleObj>
              </mc:Fallback>
            </mc:AlternateContent>
          </a:graphicData>
        </a:graphic>
      </p:graphicFrame>
      <p:sp>
        <p:nvSpPr>
          <p:cNvPr id="145" name="Text Box 6"/>
          <p:cNvSpPr txBox="1">
            <a:spLocks noChangeArrowheads="1"/>
          </p:cNvSpPr>
          <p:nvPr/>
        </p:nvSpPr>
        <p:spPr bwMode="black">
          <a:xfrm>
            <a:off x="2438400" y="1596359"/>
            <a:ext cx="828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分类变量的分散程度越大越有利</a:t>
            </a:r>
          </a:p>
        </p:txBody>
      </p:sp>
      <p:sp>
        <p:nvSpPr>
          <p:cNvPr id="281" name="Text Box 7"/>
          <p:cNvSpPr txBox="1">
            <a:spLocks noChangeArrowheads="1"/>
          </p:cNvSpPr>
          <p:nvPr/>
        </p:nvSpPr>
        <p:spPr bwMode="black">
          <a:xfrm>
            <a:off x="3287440" y="5369287"/>
            <a:ext cx="6121400" cy="528638"/>
          </a:xfrm>
          <a:prstGeom prst="rect">
            <a:avLst/>
          </a:prstGeom>
          <a:noFill/>
          <a:ln>
            <a:solidFill>
              <a:schemeClr val="tx1"/>
            </a:solid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lvl1pPr eaLnBrk="0" hangingPunct="0">
              <a:defRPr sz="2000">
                <a:solidFill>
                  <a:schemeClr val="tx1"/>
                </a:solidFill>
                <a:latin typeface="Arial" charset="0"/>
                <a:ea typeface="黑体" pitchFamily="49" charset="-122"/>
              </a:defRPr>
            </a:lvl1pPr>
            <a:lvl2pPr marL="742950" indent="-285750" eaLnBrk="0" hangingPunct="0">
              <a:defRPr sz="2000">
                <a:solidFill>
                  <a:schemeClr val="tx1"/>
                </a:solidFill>
                <a:latin typeface="Arial" charset="0"/>
                <a:ea typeface="黑体" pitchFamily="49" charset="-122"/>
              </a:defRPr>
            </a:lvl2pPr>
            <a:lvl3pPr marL="1143000" indent="-228600" eaLnBrk="0" hangingPunct="0">
              <a:defRPr sz="2000">
                <a:solidFill>
                  <a:schemeClr val="tx1"/>
                </a:solidFill>
                <a:latin typeface="Arial" charset="0"/>
                <a:ea typeface="黑体" pitchFamily="49" charset="-122"/>
              </a:defRPr>
            </a:lvl3pPr>
            <a:lvl4pPr marL="1600200" indent="-228600" eaLnBrk="0" hangingPunct="0">
              <a:defRPr sz="2000">
                <a:solidFill>
                  <a:schemeClr val="tx1"/>
                </a:solidFill>
                <a:latin typeface="Arial" charset="0"/>
                <a:ea typeface="黑体" pitchFamily="49" charset="-122"/>
              </a:defRPr>
            </a:lvl4pPr>
            <a:lvl5pPr marL="2057400" indent="-228600" eaLnBrk="0" hangingPunct="0">
              <a:defRPr sz="20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0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0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0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000">
                <a:solidFill>
                  <a:schemeClr val="tx1"/>
                </a:solidFill>
                <a:latin typeface="Arial" charset="0"/>
                <a:ea typeface="黑体" pitchFamily="49" charset="-122"/>
              </a:defRPr>
            </a:lvl9pPr>
          </a:lstStyle>
          <a:p>
            <a:pPr>
              <a:spcBef>
                <a:spcPct val="50000"/>
              </a:spcBef>
              <a:defRPr/>
            </a:pPr>
            <a:r>
              <a:rPr kumimoji="1" lang="zh-CN" altLang="en-US" sz="2800" dirty="0">
                <a:solidFill>
                  <a:srgbClr val="FF0000"/>
                </a:solidFill>
                <a:latin typeface="+mn-ea"/>
                <a:ea typeface="+mn-ea"/>
              </a:rPr>
              <a:t>变量的分散程度可用其样本方差表示</a:t>
            </a:r>
          </a:p>
        </p:txBody>
      </p:sp>
    </p:spTree>
    <p:extLst>
      <p:ext uri="{BB962C8B-B14F-4D97-AF65-F5344CB8AC3E}">
        <p14:creationId xmlns:p14="http://schemas.microsoft.com/office/powerpoint/2010/main" val="172276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确定分类变量的基本方式</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3" name="Object 3"/>
          <p:cNvGraphicFramePr>
            <a:graphicFrameLocks noChangeAspect="1"/>
          </p:cNvGraphicFramePr>
          <p:nvPr>
            <p:extLst>
              <p:ext uri="{D42A27DB-BD31-4B8C-83A1-F6EECF244321}">
                <p14:modId xmlns:p14="http://schemas.microsoft.com/office/powerpoint/2010/main" val="4091127500"/>
              </p:ext>
            </p:extLst>
          </p:nvPr>
        </p:nvGraphicFramePr>
        <p:xfrm>
          <a:off x="3157876" y="2764535"/>
          <a:ext cx="5991551" cy="629750"/>
        </p:xfrm>
        <a:graphic>
          <a:graphicData uri="http://schemas.openxmlformats.org/presentationml/2006/ole">
            <mc:AlternateContent xmlns:mc="http://schemas.openxmlformats.org/markup-compatibility/2006">
              <mc:Choice xmlns:v="urn:schemas-microsoft-com:vml" Requires="v">
                <p:oleObj spid="_x0000_s86912" name="Equation" r:id="rId3" imgW="2311200" imgH="190440" progId="Equation.DSMT4">
                  <p:embed/>
                </p:oleObj>
              </mc:Choice>
              <mc:Fallback>
                <p:oleObj name="Equation" r:id="rId3" imgW="2311200" imgH="190440" progId="Equation.DSMT4">
                  <p:embed/>
                  <p:pic>
                    <p:nvPicPr>
                      <p:cNvPr id="492547" name="Object 3"/>
                      <p:cNvPicPr>
                        <a:picLocks noChangeAspect="1" noChangeArrowheads="1"/>
                      </p:cNvPicPr>
                      <p:nvPr/>
                    </p:nvPicPr>
                    <p:blipFill>
                      <a:blip r:embed="rId4"/>
                      <a:srcRect/>
                      <a:stretch>
                        <a:fillRect/>
                      </a:stretch>
                    </p:blipFill>
                    <p:spPr bwMode="auto">
                      <a:xfrm>
                        <a:off x="3157876" y="2764535"/>
                        <a:ext cx="5991551" cy="629750"/>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48290545"/>
              </p:ext>
            </p:extLst>
          </p:nvPr>
        </p:nvGraphicFramePr>
        <p:xfrm>
          <a:off x="5631599" y="3351758"/>
          <a:ext cx="1044102" cy="547895"/>
        </p:xfrm>
        <a:graphic>
          <a:graphicData uri="http://schemas.openxmlformats.org/presentationml/2006/ole">
            <mc:AlternateContent xmlns:mc="http://schemas.openxmlformats.org/markup-compatibility/2006">
              <mc:Choice xmlns:v="urn:schemas-microsoft-com:vml" Requires="v">
                <p:oleObj spid="_x0000_s86913" name="Equation" r:id="rId5" imgW="126720" imgH="177480" progId="Equation.DSMT4">
                  <p:embed/>
                </p:oleObj>
              </mc:Choice>
              <mc:Fallback>
                <p:oleObj name="Equation" r:id="rId5" imgW="126720" imgH="177480" progId="Equation.DSMT4">
                  <p:embed/>
                  <p:pic>
                    <p:nvPicPr>
                      <p:cNvPr id="492548" name="Object 4"/>
                      <p:cNvPicPr>
                        <a:picLocks noChangeAspect="1" noChangeArrowheads="1"/>
                      </p:cNvPicPr>
                      <p:nvPr/>
                    </p:nvPicPr>
                    <p:blipFill>
                      <a:blip r:embed="rId6"/>
                      <a:srcRect/>
                      <a:stretch>
                        <a:fillRect/>
                      </a:stretch>
                    </p:blipFill>
                    <p:spPr bwMode="black">
                      <a:xfrm>
                        <a:off x="5631599" y="3351758"/>
                        <a:ext cx="1044102" cy="547895"/>
                      </a:xfrm>
                      <a:prstGeom prst="rect">
                        <a:avLst/>
                      </a:prstGeom>
                      <a:noFill/>
                      <a:ln>
                        <a:noFill/>
                      </a:ln>
                      <a:effec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659886260"/>
              </p:ext>
            </p:extLst>
          </p:nvPr>
        </p:nvGraphicFramePr>
        <p:xfrm>
          <a:off x="2683239" y="3811949"/>
          <a:ext cx="6940822" cy="586435"/>
        </p:xfrm>
        <a:graphic>
          <a:graphicData uri="http://schemas.openxmlformats.org/presentationml/2006/ole">
            <mc:AlternateContent xmlns:mc="http://schemas.openxmlformats.org/markup-compatibility/2006">
              <mc:Choice xmlns:v="urn:schemas-microsoft-com:vml" Requires="v">
                <p:oleObj spid="_x0000_s86914" name="Equation" r:id="rId7" imgW="2374560" imgH="190440" progId="Equation.DSMT4">
                  <p:embed/>
                </p:oleObj>
              </mc:Choice>
              <mc:Fallback>
                <p:oleObj name="Equation" r:id="rId7" imgW="2374560" imgH="190440" progId="Equation.DSMT4">
                  <p:embed/>
                  <p:pic>
                    <p:nvPicPr>
                      <p:cNvPr id="492549" name="Object 5"/>
                      <p:cNvPicPr>
                        <a:picLocks noChangeAspect="1" noChangeArrowheads="1"/>
                      </p:cNvPicPr>
                      <p:nvPr/>
                    </p:nvPicPr>
                    <p:blipFill>
                      <a:blip r:embed="rId8"/>
                      <a:srcRect/>
                      <a:stretch>
                        <a:fillRect/>
                      </a:stretch>
                    </p:blipFill>
                    <p:spPr bwMode="auto">
                      <a:xfrm>
                        <a:off x="2683239" y="3811949"/>
                        <a:ext cx="6940822" cy="586435"/>
                      </a:xfrm>
                      <a:prstGeom prst="rect">
                        <a:avLst/>
                      </a:prstGeom>
                      <a:noFill/>
                      <a:ln>
                        <a:noFill/>
                      </a:ln>
                      <a:effec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3322701486"/>
              </p:ext>
            </p:extLst>
          </p:nvPr>
        </p:nvGraphicFramePr>
        <p:xfrm>
          <a:off x="5631599" y="4327354"/>
          <a:ext cx="699468" cy="643462"/>
        </p:xfrm>
        <a:graphic>
          <a:graphicData uri="http://schemas.openxmlformats.org/presentationml/2006/ole">
            <mc:AlternateContent xmlns:mc="http://schemas.openxmlformats.org/markup-compatibility/2006">
              <mc:Choice xmlns:v="urn:schemas-microsoft-com:vml" Requires="v">
                <p:oleObj spid="_x0000_s86915" name="Equation" r:id="rId9" imgW="126720" imgH="177480" progId="Equation.DSMT4">
                  <p:embed/>
                </p:oleObj>
              </mc:Choice>
              <mc:Fallback>
                <p:oleObj name="Equation" r:id="rId9" imgW="126720" imgH="177480" progId="Equation.DSMT4">
                  <p:embed/>
                  <p:pic>
                    <p:nvPicPr>
                      <p:cNvPr id="492550" name="Object 6"/>
                      <p:cNvPicPr>
                        <a:picLocks noChangeAspect="1" noChangeArrowheads="1"/>
                      </p:cNvPicPr>
                      <p:nvPr/>
                    </p:nvPicPr>
                    <p:blipFill>
                      <a:blip r:embed="rId10"/>
                      <a:srcRect/>
                      <a:stretch>
                        <a:fillRect/>
                      </a:stretch>
                    </p:blipFill>
                    <p:spPr bwMode="black">
                      <a:xfrm>
                        <a:off x="5631599" y="4327354"/>
                        <a:ext cx="699468" cy="643462"/>
                      </a:xfrm>
                      <a:prstGeom prst="rect">
                        <a:avLst/>
                      </a:prstGeom>
                      <a:noFill/>
                      <a:ln>
                        <a:noFill/>
                      </a:ln>
                      <a:effectLst/>
                    </p:spPr>
                  </p:pic>
                </p:oleObj>
              </mc:Fallback>
            </mc:AlternateContent>
          </a:graphicData>
        </a:graphic>
      </p:graphicFrame>
      <p:graphicFrame>
        <p:nvGraphicFramePr>
          <p:cNvPr id="17" name="Object 7"/>
          <p:cNvGraphicFramePr>
            <a:graphicFrameLocks noChangeAspect="1"/>
          </p:cNvGraphicFramePr>
          <p:nvPr>
            <p:extLst>
              <p:ext uri="{D42A27DB-BD31-4B8C-83A1-F6EECF244321}">
                <p14:modId xmlns:p14="http://schemas.microsoft.com/office/powerpoint/2010/main" val="3371691732"/>
              </p:ext>
            </p:extLst>
          </p:nvPr>
        </p:nvGraphicFramePr>
        <p:xfrm>
          <a:off x="4705601" y="1695016"/>
          <a:ext cx="2847300" cy="921062"/>
        </p:xfrm>
        <a:graphic>
          <a:graphicData uri="http://schemas.openxmlformats.org/presentationml/2006/ole">
            <mc:AlternateContent xmlns:mc="http://schemas.openxmlformats.org/markup-compatibility/2006">
              <mc:Choice xmlns:v="urn:schemas-microsoft-com:vml" Requires="v">
                <p:oleObj spid="_x0000_s86916" name="Equation" r:id="rId11" imgW="1244520" imgH="368280" progId="Equation.DSMT4">
                  <p:embed/>
                </p:oleObj>
              </mc:Choice>
              <mc:Fallback>
                <p:oleObj name="Equation" r:id="rId11" imgW="1244520" imgH="368280" progId="Equation.DSMT4">
                  <p:embed/>
                  <p:pic>
                    <p:nvPicPr>
                      <p:cNvPr id="492551" name="Object 7"/>
                      <p:cNvPicPr>
                        <a:picLocks noChangeAspect="1" noChangeArrowheads="1"/>
                      </p:cNvPicPr>
                      <p:nvPr/>
                    </p:nvPicPr>
                    <p:blipFill>
                      <a:blip r:embed="rId12"/>
                      <a:srcRect/>
                      <a:stretch>
                        <a:fillRect/>
                      </a:stretch>
                    </p:blipFill>
                    <p:spPr bwMode="black">
                      <a:xfrm>
                        <a:off x="4705601" y="1695016"/>
                        <a:ext cx="2847300" cy="921062"/>
                      </a:xfrm>
                      <a:prstGeom prst="rect">
                        <a:avLst/>
                      </a:prstGeom>
                      <a:noFill/>
                      <a:ln>
                        <a:noFill/>
                      </a:ln>
                      <a:effec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2441261638"/>
              </p:ext>
            </p:extLst>
          </p:nvPr>
        </p:nvGraphicFramePr>
        <p:xfrm>
          <a:off x="3174748" y="4867230"/>
          <a:ext cx="6312639" cy="1120124"/>
        </p:xfrm>
        <a:graphic>
          <a:graphicData uri="http://schemas.openxmlformats.org/presentationml/2006/ole">
            <mc:AlternateContent xmlns:mc="http://schemas.openxmlformats.org/markup-compatibility/2006">
              <mc:Choice xmlns:v="urn:schemas-microsoft-com:vml" Requires="v">
                <p:oleObj spid="_x0000_s86917" name="Equation" r:id="rId13" imgW="2387520" imgH="419040" progId="Equation.DSMT4">
                  <p:embed/>
                </p:oleObj>
              </mc:Choice>
              <mc:Fallback>
                <p:oleObj name="Equation" r:id="rId13" imgW="2387520" imgH="419040" progId="Equation.DSMT4">
                  <p:embed/>
                  <p:pic>
                    <p:nvPicPr>
                      <p:cNvPr id="492552" name="Object 8"/>
                      <p:cNvPicPr>
                        <a:picLocks noChangeAspect="1" noChangeArrowheads="1"/>
                      </p:cNvPicPr>
                      <p:nvPr/>
                    </p:nvPicPr>
                    <p:blipFill>
                      <a:blip r:embed="rId14"/>
                      <a:srcRect/>
                      <a:stretch>
                        <a:fillRect/>
                      </a:stretch>
                    </p:blipFill>
                    <p:spPr bwMode="auto">
                      <a:xfrm>
                        <a:off x="3174748" y="4867230"/>
                        <a:ext cx="6312639" cy="11201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5509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辅助措施</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sp>
        <p:nvSpPr>
          <p:cNvPr id="12" name="Text Box 2"/>
          <p:cNvSpPr txBox="1">
            <a:spLocks noChangeArrowheads="1"/>
          </p:cNvSpPr>
          <p:nvPr/>
        </p:nvSpPr>
        <p:spPr bwMode="black">
          <a:xfrm>
            <a:off x="2947986" y="1587007"/>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对组合变量施加规范化约束</a:t>
            </a:r>
          </a:p>
        </p:txBody>
      </p:sp>
      <p:sp>
        <p:nvSpPr>
          <p:cNvPr id="19" name="Text Box 3"/>
          <p:cNvSpPr txBox="1">
            <a:spLocks noChangeArrowheads="1"/>
          </p:cNvSpPr>
          <p:nvPr/>
        </p:nvSpPr>
        <p:spPr bwMode="black">
          <a:xfrm>
            <a:off x="2947986" y="2276755"/>
            <a:ext cx="54328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mn-ea"/>
                <a:ea typeface="+mn-ea"/>
              </a:rPr>
              <a:t>措施</a:t>
            </a:r>
            <a:r>
              <a:rPr kumimoji="1" lang="en-US" altLang="zh-CN" sz="2800" dirty="0">
                <a:solidFill>
                  <a:srgbClr val="FF0000"/>
                </a:solidFill>
                <a:latin typeface="+mn-ea"/>
                <a:ea typeface="+mn-ea"/>
              </a:rPr>
              <a:t>1</a:t>
            </a:r>
            <a:r>
              <a:rPr kumimoji="1" lang="zh-CN" altLang="en-US" sz="2800" dirty="0">
                <a:latin typeface="+mn-ea"/>
                <a:ea typeface="+mn-ea"/>
              </a:rPr>
              <a:t>：对原始变量的尺度规范化</a:t>
            </a:r>
          </a:p>
        </p:txBody>
      </p:sp>
      <p:graphicFrame>
        <p:nvGraphicFramePr>
          <p:cNvPr id="20" name="Object 4"/>
          <p:cNvGraphicFramePr>
            <a:graphicFrameLocks noChangeAspect="1"/>
          </p:cNvGraphicFramePr>
          <p:nvPr/>
        </p:nvGraphicFramePr>
        <p:xfrm>
          <a:off x="4035896" y="2947119"/>
          <a:ext cx="4344988" cy="1648184"/>
        </p:xfrm>
        <a:graphic>
          <a:graphicData uri="http://schemas.openxmlformats.org/presentationml/2006/ole">
            <mc:AlternateContent xmlns:mc="http://schemas.openxmlformats.org/markup-compatibility/2006">
              <mc:Choice xmlns:v="urn:schemas-microsoft-com:vml" Requires="v">
                <p:oleObj spid="_x0000_s188498" name="Equation" r:id="rId3" imgW="2234880" imgH="825480" progId="Equation.DSMT4">
                  <p:embed/>
                </p:oleObj>
              </mc:Choice>
              <mc:Fallback>
                <p:oleObj name="Equation" r:id="rId3" imgW="2234880" imgH="825480" progId="Equation.DSMT4">
                  <p:embed/>
                  <p:pic>
                    <p:nvPicPr>
                      <p:cNvPr id="20" name="Object 4"/>
                      <p:cNvPicPr>
                        <a:picLocks noChangeAspect="1" noChangeArrowheads="1"/>
                      </p:cNvPicPr>
                      <p:nvPr/>
                    </p:nvPicPr>
                    <p:blipFill>
                      <a:blip r:embed="rId4"/>
                      <a:srcRect/>
                      <a:stretch>
                        <a:fillRect/>
                      </a:stretch>
                    </p:blipFill>
                    <p:spPr bwMode="auto">
                      <a:xfrm>
                        <a:off x="4035896" y="2947119"/>
                        <a:ext cx="4344988" cy="1648184"/>
                      </a:xfrm>
                      <a:prstGeom prst="rect">
                        <a:avLst/>
                      </a:prstGeom>
                      <a:noFill/>
                      <a:ln>
                        <a:noFill/>
                      </a:ln>
                      <a:effectLst/>
                    </p:spPr>
                  </p:pic>
                </p:oleObj>
              </mc:Fallback>
            </mc:AlternateContent>
          </a:graphicData>
        </a:graphic>
      </p:graphicFrame>
      <p:sp>
        <p:nvSpPr>
          <p:cNvPr id="21" name="Text Box 5"/>
          <p:cNvSpPr txBox="1">
            <a:spLocks noChangeArrowheads="1"/>
          </p:cNvSpPr>
          <p:nvPr/>
        </p:nvSpPr>
        <p:spPr bwMode="black">
          <a:xfrm>
            <a:off x="2924174" y="4854582"/>
            <a:ext cx="688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mn-ea"/>
                <a:ea typeface="+mn-ea"/>
              </a:rPr>
              <a:t>措施</a:t>
            </a:r>
            <a:r>
              <a:rPr kumimoji="1" lang="en-US" altLang="zh-CN" sz="2800" dirty="0">
                <a:solidFill>
                  <a:srgbClr val="FF0000"/>
                </a:solidFill>
                <a:latin typeface="+mn-ea"/>
                <a:ea typeface="+mn-ea"/>
              </a:rPr>
              <a:t>2</a:t>
            </a:r>
            <a:r>
              <a:rPr kumimoji="1" lang="zh-CN" altLang="en-US" sz="2800" dirty="0">
                <a:latin typeface="+mn-ea"/>
                <a:ea typeface="+mn-ea"/>
              </a:rPr>
              <a:t>：对组合参数的尺度规范化</a:t>
            </a:r>
          </a:p>
        </p:txBody>
      </p:sp>
      <p:graphicFrame>
        <p:nvGraphicFramePr>
          <p:cNvPr id="22" name="Object 6"/>
          <p:cNvGraphicFramePr>
            <a:graphicFrameLocks noChangeAspect="1"/>
          </p:cNvGraphicFramePr>
          <p:nvPr/>
        </p:nvGraphicFramePr>
        <p:xfrm>
          <a:off x="4035897" y="5373259"/>
          <a:ext cx="3726066" cy="762881"/>
        </p:xfrm>
        <a:graphic>
          <a:graphicData uri="http://schemas.openxmlformats.org/presentationml/2006/ole">
            <mc:AlternateContent xmlns:mc="http://schemas.openxmlformats.org/markup-compatibility/2006">
              <mc:Choice xmlns:v="urn:schemas-microsoft-com:vml" Requires="v">
                <p:oleObj spid="_x0000_s188499" name="Equation" r:id="rId5" imgW="1536480" imgH="291960" progId="Equation.DSMT4">
                  <p:embed/>
                </p:oleObj>
              </mc:Choice>
              <mc:Fallback>
                <p:oleObj name="Equation" r:id="rId5" imgW="1536480" imgH="291960" progId="Equation.DSMT4">
                  <p:embed/>
                  <p:pic>
                    <p:nvPicPr>
                      <p:cNvPr id="22" name="Object 6"/>
                      <p:cNvPicPr>
                        <a:picLocks noChangeAspect="1" noChangeArrowheads="1"/>
                      </p:cNvPicPr>
                      <p:nvPr/>
                    </p:nvPicPr>
                    <p:blipFill>
                      <a:blip r:embed="rId6"/>
                      <a:srcRect/>
                      <a:stretch>
                        <a:fillRect/>
                      </a:stretch>
                    </p:blipFill>
                    <p:spPr bwMode="auto">
                      <a:xfrm>
                        <a:off x="4035897" y="5373259"/>
                        <a:ext cx="3726066" cy="7628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6081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C24A91-8336-4CF7-95BC-E47F2CCB094E}"/>
              </a:ext>
            </a:extLst>
          </p:cNvPr>
          <p:cNvSpPr>
            <a:spLocks noGrp="1"/>
          </p:cNvSpPr>
          <p:nvPr>
            <p:ph type="sldNum" sz="quarter" idx="4294967295"/>
          </p:nvPr>
        </p:nvSpPr>
        <p:spPr>
          <a:xfrm>
            <a:off x="10444163" y="6430963"/>
            <a:ext cx="1747837" cy="360362"/>
          </a:xfrm>
        </p:spPr>
        <p:txBody>
          <a:bodyPr/>
          <a:lstStyle/>
          <a:p>
            <a:pPr>
              <a:defRPr/>
            </a:pPr>
            <a:fld id="{992410F8-5038-4D67-BFCB-CC041677B2F5}" type="slidenum">
              <a:rPr lang="zh-CN" altLang="en-US" sz="1200">
                <a:solidFill>
                  <a:prstClr val="black">
                    <a:tint val="75000"/>
                  </a:prstClr>
                </a:solidFill>
                <a:latin typeface="Arial"/>
                <a:ea typeface="微软雅黑"/>
              </a:rPr>
              <a:pPr>
                <a:defRPr/>
              </a:pPr>
              <a:t>16</a:t>
            </a:fld>
            <a:endParaRPr lang="zh-CN" altLang="en-US" sz="1200">
              <a:solidFill>
                <a:prstClr val="black">
                  <a:tint val="75000"/>
                </a:prstClr>
              </a:solidFill>
              <a:latin typeface="Arial"/>
              <a:ea typeface="微软雅黑"/>
            </a:endParaRPr>
          </a:p>
        </p:txBody>
      </p:sp>
      <p:sp>
        <p:nvSpPr>
          <p:cNvPr id="5" name="文本框 4">
            <a:extLst>
              <a:ext uri="{FF2B5EF4-FFF2-40B4-BE49-F238E27FC236}">
                <a16:creationId xmlns:a16="http://schemas.microsoft.com/office/drawing/2014/main" id="{09B72187-8DAB-4D43-8091-0B18E62ED473}"/>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pPr>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在主成分分析的辅助措施中，我们对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进行尺度规范化。</a:t>
            </a:r>
          </a:p>
        </p:txBody>
      </p:sp>
      <p:sp>
        <p:nvSpPr>
          <p:cNvPr id="6" name="文本框 5">
            <a:extLst>
              <a:ext uri="{FF2B5EF4-FFF2-40B4-BE49-F238E27FC236}">
                <a16:creationId xmlns:a16="http://schemas.microsoft.com/office/drawing/2014/main" id="{29C80678-7E19-4283-AE2F-4FE1EC12991D}"/>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pPr>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原始变量</a:t>
            </a:r>
          </a:p>
        </p:txBody>
      </p:sp>
      <p:sp>
        <p:nvSpPr>
          <p:cNvPr id="7" name="文本框 6">
            <a:extLst>
              <a:ext uri="{FF2B5EF4-FFF2-40B4-BE49-F238E27FC236}">
                <a16:creationId xmlns:a16="http://schemas.microsoft.com/office/drawing/2014/main" id="{82F763AF-A82A-49D6-9CAC-E3ADC259E704}"/>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pPr>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样本方差</a:t>
            </a:r>
          </a:p>
        </p:txBody>
      </p:sp>
      <p:sp>
        <p:nvSpPr>
          <p:cNvPr id="8" name="文本框 7">
            <a:extLst>
              <a:ext uri="{FF2B5EF4-FFF2-40B4-BE49-F238E27FC236}">
                <a16:creationId xmlns:a16="http://schemas.microsoft.com/office/drawing/2014/main" id="{AD210116-A0B8-49F1-8E06-D05F1DA6D3BA}"/>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pPr>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组合参数</a:t>
            </a:r>
          </a:p>
        </p:txBody>
      </p:sp>
      <p:sp>
        <p:nvSpPr>
          <p:cNvPr id="9" name="文本框 8">
            <a:extLst>
              <a:ext uri="{FF2B5EF4-FFF2-40B4-BE49-F238E27FC236}">
                <a16:creationId xmlns:a16="http://schemas.microsoft.com/office/drawing/2014/main" id="{763A9165-A60A-496E-B465-713B65887C7D}"/>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pPr>
              <a:defRPr/>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相关参数</a:t>
            </a:r>
          </a:p>
        </p:txBody>
      </p:sp>
      <p:sp>
        <p:nvSpPr>
          <p:cNvPr id="10" name="矩形 9">
            <a:extLst>
              <a:ext uri="{FF2B5EF4-FFF2-40B4-BE49-F238E27FC236}">
                <a16:creationId xmlns:a16="http://schemas.microsoft.com/office/drawing/2014/main" id="{36E333CA-C234-484B-9008-19FE7D499B65}"/>
              </a:ext>
            </a:extLst>
          </p:cNvPr>
          <p:cNvSpPr>
            <a:spLocks noChangeAspect="1"/>
          </p:cNvSpPr>
          <p:nvPr>
            <p:custDataLst>
              <p:tags r:id="rId7"/>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ECF30126-70C6-4B0C-B382-ACEFCC4E9FE3}"/>
              </a:ext>
            </a:extLst>
          </p:cNvPr>
          <p:cNvSpPr>
            <a:spLocks noChangeAspect="1"/>
          </p:cNvSpPr>
          <p:nvPr>
            <p:custDataLst>
              <p:tags r:id="rId8"/>
            </p:custDataLst>
          </p:nvPr>
        </p:nvSpPr>
        <p:spPr>
          <a:xfrm>
            <a:off x="2638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667BB9F3-8E28-4084-8292-85AD4D852BE2}"/>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B53B6666-06BF-4295-992C-B51493D0B0F4}"/>
              </a:ext>
            </a:extLst>
          </p:cNvPr>
          <p:cNvSpPr>
            <a:spLocks noChangeAspect="1"/>
          </p:cNvSpPr>
          <p:nvPr>
            <p:custDataLst>
              <p:tags r:id="rId10"/>
            </p:custDataLst>
          </p:nvPr>
        </p:nvSpPr>
        <p:spPr>
          <a:xfrm>
            <a:off x="2638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defRPr/>
            </a:pP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B44B4312-9247-400F-BA7A-F8399C61BA17}"/>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defRPr/>
            </a:pP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790E127E-8223-4F46-AAC8-E84BAFB224EB}"/>
              </a:ext>
            </a:extLst>
          </p:cNvPr>
          <p:cNvGrpSpPr/>
          <p:nvPr>
            <p:custDataLst>
              <p:tags r:id="rId12"/>
            </p:custDataLst>
          </p:nvPr>
        </p:nvGrpSpPr>
        <p:grpSpPr>
          <a:xfrm>
            <a:off x="0" y="0"/>
            <a:ext cx="9144000" cy="635000"/>
            <a:chOff x="-1524000" y="0"/>
            <a:chExt cx="9144000" cy="635000"/>
          </a:xfrm>
        </p:grpSpPr>
        <p:sp>
          <p:nvSpPr>
            <p:cNvPr id="15" name="TitleBackground">
              <a:extLst>
                <a:ext uri="{FF2B5EF4-FFF2-40B4-BE49-F238E27FC236}">
                  <a16:creationId xmlns:a16="http://schemas.microsoft.com/office/drawing/2014/main" id="{D843A716-44B3-4946-84F5-3DBE47AE6742}"/>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16" name="ColorBlock">
              <a:extLst>
                <a:ext uri="{FF2B5EF4-FFF2-40B4-BE49-F238E27FC236}">
                  <a16:creationId xmlns:a16="http://schemas.microsoft.com/office/drawing/2014/main" id="{2C2946F5-C96A-49F7-AEB9-E5D125F229EF}"/>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Arial"/>
                <a:ea typeface="微软雅黑"/>
              </a:endParaRPr>
            </a:p>
          </p:txBody>
        </p:sp>
        <p:sp>
          <p:nvSpPr>
            <p:cNvPr id="17" name="TypeText">
              <a:extLst>
                <a:ext uri="{FF2B5EF4-FFF2-40B4-BE49-F238E27FC236}">
                  <a16:creationId xmlns:a16="http://schemas.microsoft.com/office/drawing/2014/main" id="{69810251-74D6-428B-8421-93000CABBD76}"/>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pPr>
                <a:defRPr/>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C989DA20-330B-4426-8AFD-91595B0246D8}"/>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pPr>
                <a:defRPr/>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0743814B-BFCF-4C94-B088-DE2E3B172E5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9316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第一主成分</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17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sp>
        <p:nvSpPr>
          <p:cNvPr id="11" name="Text Box 2"/>
          <p:cNvSpPr txBox="1">
            <a:spLocks noChangeArrowheads="1"/>
          </p:cNvSpPr>
          <p:nvPr/>
        </p:nvSpPr>
        <p:spPr bwMode="black">
          <a:xfrm>
            <a:off x="2407737" y="1635876"/>
            <a:ext cx="3721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最终的优化模型</a:t>
            </a:r>
          </a:p>
        </p:txBody>
      </p:sp>
      <p:graphicFrame>
        <p:nvGraphicFramePr>
          <p:cNvPr id="13" name="Object 3"/>
          <p:cNvGraphicFramePr>
            <a:graphicFrameLocks noChangeAspect="1"/>
          </p:cNvGraphicFramePr>
          <p:nvPr/>
        </p:nvGraphicFramePr>
        <p:xfrm>
          <a:off x="3563939" y="2076841"/>
          <a:ext cx="4573804" cy="1358136"/>
        </p:xfrm>
        <a:graphic>
          <a:graphicData uri="http://schemas.openxmlformats.org/presentationml/2006/ole">
            <mc:AlternateContent xmlns:mc="http://schemas.openxmlformats.org/markup-compatibility/2006">
              <mc:Choice xmlns:v="urn:schemas-microsoft-com:vml" Requires="v">
                <p:oleObj spid="_x0000_s192634" name="Equation" r:id="rId3" imgW="2577960" imgH="711000" progId="Equation.DSMT4">
                  <p:embed/>
                </p:oleObj>
              </mc:Choice>
              <mc:Fallback>
                <p:oleObj name="Equation" r:id="rId3" imgW="2577960" imgH="711000" progId="Equation.DSMT4">
                  <p:embed/>
                  <p:pic>
                    <p:nvPicPr>
                      <p:cNvPr id="13" name="Object 3"/>
                      <p:cNvPicPr>
                        <a:picLocks noChangeAspect="1" noChangeArrowheads="1"/>
                      </p:cNvPicPr>
                      <p:nvPr/>
                    </p:nvPicPr>
                    <p:blipFill>
                      <a:blip r:embed="rId4"/>
                      <a:srcRect/>
                      <a:stretch>
                        <a:fillRect/>
                      </a:stretch>
                    </p:blipFill>
                    <p:spPr bwMode="auto">
                      <a:xfrm>
                        <a:off x="3563939" y="2076841"/>
                        <a:ext cx="4573804" cy="1358136"/>
                      </a:xfrm>
                      <a:prstGeom prst="rect">
                        <a:avLst/>
                      </a:prstGeom>
                      <a:noFill/>
                      <a:ln>
                        <a:noFill/>
                      </a:ln>
                    </p:spPr>
                  </p:pic>
                </p:oleObj>
              </mc:Fallback>
            </mc:AlternateContent>
          </a:graphicData>
        </a:graphic>
      </p:graphicFrame>
      <p:sp>
        <p:nvSpPr>
          <p:cNvPr id="14" name="Text Box 4"/>
          <p:cNvSpPr txBox="1">
            <a:spLocks noChangeArrowheads="1"/>
          </p:cNvSpPr>
          <p:nvPr/>
        </p:nvSpPr>
        <p:spPr bwMode="black">
          <a:xfrm>
            <a:off x="2429963" y="37964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其中</a:t>
            </a:r>
          </a:p>
        </p:txBody>
      </p:sp>
      <p:graphicFrame>
        <p:nvGraphicFramePr>
          <p:cNvPr id="15" name="Object 5"/>
          <p:cNvGraphicFramePr>
            <a:graphicFrameLocks noChangeAspect="1"/>
          </p:cNvGraphicFramePr>
          <p:nvPr/>
        </p:nvGraphicFramePr>
        <p:xfrm>
          <a:off x="3563940" y="3632501"/>
          <a:ext cx="1735527" cy="776371"/>
        </p:xfrm>
        <a:graphic>
          <a:graphicData uri="http://schemas.openxmlformats.org/presentationml/2006/ole">
            <mc:AlternateContent xmlns:mc="http://schemas.openxmlformats.org/markup-compatibility/2006">
              <mc:Choice xmlns:v="urn:schemas-microsoft-com:vml" Requires="v">
                <p:oleObj spid="_x0000_s192635" name="Equation" r:id="rId5" imgW="1015920" imgH="419040" progId="Equation.DSMT4">
                  <p:embed/>
                </p:oleObj>
              </mc:Choice>
              <mc:Fallback>
                <p:oleObj name="Equation" r:id="rId5" imgW="1015920" imgH="419040" progId="Equation.DSMT4">
                  <p:embed/>
                  <p:pic>
                    <p:nvPicPr>
                      <p:cNvPr id="15" name="Object 5"/>
                      <p:cNvPicPr>
                        <a:picLocks noChangeAspect="1" noChangeArrowheads="1"/>
                      </p:cNvPicPr>
                      <p:nvPr/>
                    </p:nvPicPr>
                    <p:blipFill>
                      <a:blip r:embed="rId6"/>
                      <a:srcRect/>
                      <a:stretch>
                        <a:fillRect/>
                      </a:stretch>
                    </p:blipFill>
                    <p:spPr bwMode="auto">
                      <a:xfrm>
                        <a:off x="3563940" y="3632501"/>
                        <a:ext cx="1735527" cy="776371"/>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black">
          <a:xfrm>
            <a:off x="2454514" y="4545397"/>
            <a:ext cx="3721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该问题的最优解</a:t>
            </a:r>
          </a:p>
        </p:txBody>
      </p:sp>
      <p:graphicFrame>
        <p:nvGraphicFramePr>
          <p:cNvPr id="17" name="Object 7"/>
          <p:cNvGraphicFramePr>
            <a:graphicFrameLocks noChangeAspect="1"/>
          </p:cNvGraphicFramePr>
          <p:nvPr/>
        </p:nvGraphicFramePr>
        <p:xfrm>
          <a:off x="3583097" y="5201035"/>
          <a:ext cx="4554646" cy="522831"/>
        </p:xfrm>
        <a:graphic>
          <a:graphicData uri="http://schemas.openxmlformats.org/presentationml/2006/ole">
            <mc:AlternateContent xmlns:mc="http://schemas.openxmlformats.org/markup-compatibility/2006">
              <mc:Choice xmlns:v="urn:schemas-microsoft-com:vml" Requires="v">
                <p:oleObj spid="_x0000_s192636" name="Equation" r:id="rId7" imgW="2349360" imgH="253800" progId="Equation.DSMT4">
                  <p:embed/>
                </p:oleObj>
              </mc:Choice>
              <mc:Fallback>
                <p:oleObj name="Equation" r:id="rId7" imgW="2349360" imgH="253800" progId="Equation.DSMT4">
                  <p:embed/>
                  <p:pic>
                    <p:nvPicPr>
                      <p:cNvPr id="17" name="Object 7"/>
                      <p:cNvPicPr>
                        <a:picLocks noChangeAspect="1" noChangeArrowheads="1"/>
                      </p:cNvPicPr>
                      <p:nvPr/>
                    </p:nvPicPr>
                    <p:blipFill>
                      <a:blip r:embed="rId8"/>
                      <a:srcRect/>
                      <a:stretch>
                        <a:fillRect/>
                      </a:stretch>
                    </p:blipFill>
                    <p:spPr bwMode="auto">
                      <a:xfrm>
                        <a:off x="3583097" y="5201035"/>
                        <a:ext cx="4554646" cy="522831"/>
                      </a:xfrm>
                      <a:prstGeom prst="rect">
                        <a:avLst/>
                      </a:prstGeom>
                      <a:noFill/>
                      <a:ln>
                        <a:noFill/>
                      </a:ln>
                    </p:spPr>
                  </p:pic>
                </p:oleObj>
              </mc:Fallback>
            </mc:AlternateContent>
          </a:graphicData>
        </a:graphic>
      </p:graphicFrame>
      <p:sp>
        <p:nvSpPr>
          <p:cNvPr id="18" name="Text Box 8"/>
          <p:cNvSpPr txBox="1">
            <a:spLocks noChangeArrowheads="1"/>
          </p:cNvSpPr>
          <p:nvPr/>
        </p:nvSpPr>
        <p:spPr bwMode="black">
          <a:xfrm>
            <a:off x="2454515" y="5816931"/>
            <a:ext cx="65293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就是这组样本数据的第一主成分</a:t>
            </a:r>
          </a:p>
        </p:txBody>
      </p:sp>
    </p:spTree>
    <p:extLst>
      <p:ext uri="{BB962C8B-B14F-4D97-AF65-F5344CB8AC3E}">
        <p14:creationId xmlns:p14="http://schemas.microsoft.com/office/powerpoint/2010/main" val="2907207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18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9" name="Object 2"/>
          <p:cNvGraphicFramePr>
            <a:graphicFrameLocks noChangeAspect="1"/>
          </p:cNvGraphicFramePr>
          <p:nvPr>
            <p:extLst>
              <p:ext uri="{D42A27DB-BD31-4B8C-83A1-F6EECF244321}">
                <p14:modId xmlns:p14="http://schemas.microsoft.com/office/powerpoint/2010/main" val="4156120870"/>
              </p:ext>
            </p:extLst>
          </p:nvPr>
        </p:nvGraphicFramePr>
        <p:xfrm>
          <a:off x="4052889" y="3890964"/>
          <a:ext cx="3233085" cy="1561499"/>
        </p:xfrm>
        <a:graphic>
          <a:graphicData uri="http://schemas.openxmlformats.org/presentationml/2006/ole">
            <mc:AlternateContent xmlns:mc="http://schemas.openxmlformats.org/markup-compatibility/2006">
              <mc:Choice xmlns:v="urn:schemas-microsoft-com:vml" Requires="v">
                <p:oleObj spid="_x0000_s89528" name="Equation" r:id="rId3" imgW="1333440" imgH="571320" progId="Equation.DSMT4">
                  <p:embed/>
                </p:oleObj>
              </mc:Choice>
              <mc:Fallback>
                <p:oleObj name="Equation" r:id="rId3" imgW="1333440" imgH="571320" progId="Equation.DSMT4">
                  <p:embed/>
                  <p:pic>
                    <p:nvPicPr>
                      <p:cNvPr id="495618" name="Object 2"/>
                      <p:cNvPicPr>
                        <a:picLocks noChangeAspect="1" noChangeArrowheads="1"/>
                      </p:cNvPicPr>
                      <p:nvPr/>
                    </p:nvPicPr>
                    <p:blipFill>
                      <a:blip r:embed="rId4"/>
                      <a:srcRect/>
                      <a:stretch>
                        <a:fillRect/>
                      </a:stretch>
                    </p:blipFill>
                    <p:spPr bwMode="auto">
                      <a:xfrm>
                        <a:off x="4052889" y="3890964"/>
                        <a:ext cx="3233085" cy="1561499"/>
                      </a:xfrm>
                      <a:prstGeom prst="rect">
                        <a:avLst/>
                      </a:prstGeom>
                      <a:noFill/>
                      <a:ln>
                        <a:noFill/>
                      </a:ln>
                      <a:effectLst/>
                    </p:spPr>
                  </p:pic>
                </p:oleObj>
              </mc:Fallback>
            </mc:AlternateContent>
          </a:graphicData>
        </a:graphic>
      </p:graphicFrame>
      <p:sp>
        <p:nvSpPr>
          <p:cNvPr id="20" name="Text Box 3"/>
          <p:cNvSpPr txBox="1">
            <a:spLocks noChangeArrowheads="1"/>
          </p:cNvSpPr>
          <p:nvPr/>
        </p:nvSpPr>
        <p:spPr bwMode="auto">
          <a:xfrm>
            <a:off x="2855641" y="5584832"/>
            <a:ext cx="7669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在当前情况下用第一主成分分类最有利！</a:t>
            </a:r>
          </a:p>
        </p:txBody>
      </p:sp>
      <p:graphicFrame>
        <p:nvGraphicFramePr>
          <p:cNvPr id="21" name="Object 4"/>
          <p:cNvGraphicFramePr>
            <a:graphicFrameLocks noChangeAspect="1"/>
          </p:cNvGraphicFramePr>
          <p:nvPr>
            <p:extLst>
              <p:ext uri="{D42A27DB-BD31-4B8C-83A1-F6EECF244321}">
                <p14:modId xmlns:p14="http://schemas.microsoft.com/office/powerpoint/2010/main" val="1365233391"/>
              </p:ext>
            </p:extLst>
          </p:nvPr>
        </p:nvGraphicFramePr>
        <p:xfrm>
          <a:off x="3527426" y="1636714"/>
          <a:ext cx="3320137" cy="1091986"/>
        </p:xfrm>
        <a:graphic>
          <a:graphicData uri="http://schemas.openxmlformats.org/presentationml/2006/ole">
            <mc:AlternateContent xmlns:mc="http://schemas.openxmlformats.org/markup-compatibility/2006">
              <mc:Choice xmlns:v="urn:schemas-microsoft-com:vml" Requires="v">
                <p:oleObj spid="_x0000_s89529" name="Equation" r:id="rId5" imgW="1295280" imgH="393480" progId="Equation.DSMT4">
                  <p:embed/>
                </p:oleObj>
              </mc:Choice>
              <mc:Fallback>
                <p:oleObj name="Equation" r:id="rId5" imgW="1295280" imgH="393480" progId="Equation.DSMT4">
                  <p:embed/>
                  <p:pic>
                    <p:nvPicPr>
                      <p:cNvPr id="495620" name="Object 4"/>
                      <p:cNvPicPr>
                        <a:picLocks noChangeAspect="1" noChangeArrowheads="1"/>
                      </p:cNvPicPr>
                      <p:nvPr/>
                    </p:nvPicPr>
                    <p:blipFill>
                      <a:blip r:embed="rId6"/>
                      <a:srcRect/>
                      <a:stretch>
                        <a:fillRect/>
                      </a:stretch>
                    </p:blipFill>
                    <p:spPr bwMode="auto">
                      <a:xfrm>
                        <a:off x="3527426" y="1636714"/>
                        <a:ext cx="3320137" cy="1091986"/>
                      </a:xfrm>
                      <a:prstGeom prst="rect">
                        <a:avLst/>
                      </a:prstGeom>
                      <a:noFill/>
                      <a:ln>
                        <a:noFill/>
                      </a:ln>
                      <a:effectLst/>
                    </p:spPr>
                  </p:pic>
                </p:oleObj>
              </mc:Fallback>
            </mc:AlternateContent>
          </a:graphicData>
        </a:graphic>
      </p:graphicFrame>
      <p:sp>
        <p:nvSpPr>
          <p:cNvPr id="22" name="Text Box 5"/>
          <p:cNvSpPr txBox="1">
            <a:spLocks noChangeArrowheads="1"/>
          </p:cNvSpPr>
          <p:nvPr/>
        </p:nvSpPr>
        <p:spPr bwMode="auto">
          <a:xfrm>
            <a:off x="2555604" y="1170733"/>
            <a:ext cx="3792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因为由线性关系</a:t>
            </a:r>
          </a:p>
        </p:txBody>
      </p:sp>
      <p:sp>
        <p:nvSpPr>
          <p:cNvPr id="23" name="Text Box 6"/>
          <p:cNvSpPr txBox="1">
            <a:spLocks noChangeArrowheads="1"/>
          </p:cNvSpPr>
          <p:nvPr/>
        </p:nvSpPr>
        <p:spPr bwMode="black">
          <a:xfrm>
            <a:off x="2531790" y="3402758"/>
            <a:ext cx="2425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仍可得到</a:t>
            </a:r>
          </a:p>
        </p:txBody>
      </p:sp>
      <p:graphicFrame>
        <p:nvGraphicFramePr>
          <p:cNvPr id="24" name="Object 7"/>
          <p:cNvGraphicFramePr>
            <a:graphicFrameLocks noChangeAspect="1"/>
          </p:cNvGraphicFramePr>
          <p:nvPr>
            <p:extLst>
              <p:ext uri="{D42A27DB-BD31-4B8C-83A1-F6EECF244321}">
                <p14:modId xmlns:p14="http://schemas.microsoft.com/office/powerpoint/2010/main" val="209050133"/>
              </p:ext>
            </p:extLst>
          </p:nvPr>
        </p:nvGraphicFramePr>
        <p:xfrm>
          <a:off x="3527426" y="2739979"/>
          <a:ext cx="4816474" cy="590903"/>
        </p:xfrm>
        <a:graphic>
          <a:graphicData uri="http://schemas.openxmlformats.org/presentationml/2006/ole">
            <mc:AlternateContent xmlns:mc="http://schemas.openxmlformats.org/markup-compatibility/2006">
              <mc:Choice xmlns:v="urn:schemas-microsoft-com:vml" Requires="v">
                <p:oleObj spid="_x0000_s89530" name="Equation" r:id="rId7" imgW="1993680" imgH="215640" progId="Equation.DSMT4">
                  <p:embed/>
                </p:oleObj>
              </mc:Choice>
              <mc:Fallback>
                <p:oleObj name="Equation" r:id="rId7" imgW="1993680" imgH="215640" progId="Equation.DSMT4">
                  <p:embed/>
                  <p:pic>
                    <p:nvPicPr>
                      <p:cNvPr id="495623" name="Object 7"/>
                      <p:cNvPicPr>
                        <a:picLocks noChangeAspect="1" noChangeArrowheads="1"/>
                      </p:cNvPicPr>
                      <p:nvPr/>
                    </p:nvPicPr>
                    <p:blipFill>
                      <a:blip r:embed="rId8"/>
                      <a:srcRect/>
                      <a:stretch>
                        <a:fillRect/>
                      </a:stretch>
                    </p:blipFill>
                    <p:spPr bwMode="auto">
                      <a:xfrm>
                        <a:off x="3527426" y="2739979"/>
                        <a:ext cx="4816474" cy="5909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8754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19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1" name="Object 2"/>
          <p:cNvGraphicFramePr>
            <a:graphicFrameLocks noChangeAspect="1"/>
          </p:cNvGraphicFramePr>
          <p:nvPr>
            <p:extLst>
              <p:ext uri="{D42A27DB-BD31-4B8C-83A1-F6EECF244321}">
                <p14:modId xmlns:p14="http://schemas.microsoft.com/office/powerpoint/2010/main" val="3071349941"/>
              </p:ext>
            </p:extLst>
          </p:nvPr>
        </p:nvGraphicFramePr>
        <p:xfrm>
          <a:off x="3344863" y="2816944"/>
          <a:ext cx="5582628" cy="1054873"/>
        </p:xfrm>
        <a:graphic>
          <a:graphicData uri="http://schemas.openxmlformats.org/presentationml/2006/ole">
            <mc:AlternateContent xmlns:mc="http://schemas.openxmlformats.org/markup-compatibility/2006">
              <mc:Choice xmlns:v="urn:schemas-microsoft-com:vml" Requires="v">
                <p:oleObj spid="_x0000_s90546" name="Equation" r:id="rId3" imgW="2425680" imgH="393480" progId="Equation.DSMT4">
                  <p:embed/>
                </p:oleObj>
              </mc:Choice>
              <mc:Fallback>
                <p:oleObj name="Equation" r:id="rId3" imgW="2425680" imgH="393480" progId="Equation.DSMT4">
                  <p:embed/>
                  <p:pic>
                    <p:nvPicPr>
                      <p:cNvPr id="496642" name="Object 2"/>
                      <p:cNvPicPr>
                        <a:picLocks noChangeAspect="1" noChangeArrowheads="1"/>
                      </p:cNvPicPr>
                      <p:nvPr/>
                    </p:nvPicPr>
                    <p:blipFill>
                      <a:blip r:embed="rId4"/>
                      <a:srcRect/>
                      <a:stretch>
                        <a:fillRect/>
                      </a:stretch>
                    </p:blipFill>
                    <p:spPr bwMode="auto">
                      <a:xfrm>
                        <a:off x="3344863" y="2816944"/>
                        <a:ext cx="5582628" cy="1054873"/>
                      </a:xfrm>
                      <a:prstGeom prst="rect">
                        <a:avLst/>
                      </a:prstGeom>
                      <a:noFill/>
                      <a:ln>
                        <a:noFill/>
                      </a:ln>
                      <a:effectLst/>
                    </p:spPr>
                  </p:pic>
                </p:oleObj>
              </mc:Fallback>
            </mc:AlternateContent>
          </a:graphicData>
        </a:graphic>
      </p:graphicFrame>
      <p:sp>
        <p:nvSpPr>
          <p:cNvPr id="12" name="Text Box 3"/>
          <p:cNvSpPr txBox="1">
            <a:spLocks noChangeArrowheads="1"/>
          </p:cNvSpPr>
          <p:nvPr/>
        </p:nvSpPr>
        <p:spPr bwMode="auto">
          <a:xfrm>
            <a:off x="2495550" y="2349501"/>
            <a:ext cx="127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任取</a:t>
            </a:r>
          </a:p>
        </p:txBody>
      </p:sp>
      <p:sp>
        <p:nvSpPr>
          <p:cNvPr id="13" name="Text Box 4"/>
          <p:cNvSpPr txBox="1">
            <a:spLocks noChangeArrowheads="1"/>
          </p:cNvSpPr>
          <p:nvPr/>
        </p:nvSpPr>
        <p:spPr bwMode="auto">
          <a:xfrm>
            <a:off x="2495551" y="4005263"/>
            <a:ext cx="5813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只要有关行向量线性无关，就成立</a:t>
            </a:r>
          </a:p>
        </p:txBody>
      </p:sp>
      <p:graphicFrame>
        <p:nvGraphicFramePr>
          <p:cNvPr id="14" name="Object 5"/>
          <p:cNvGraphicFramePr>
            <a:graphicFrameLocks noChangeAspect="1"/>
          </p:cNvGraphicFramePr>
          <p:nvPr>
            <p:extLst>
              <p:ext uri="{D42A27DB-BD31-4B8C-83A1-F6EECF244321}">
                <p14:modId xmlns:p14="http://schemas.microsoft.com/office/powerpoint/2010/main" val="1921089246"/>
              </p:ext>
            </p:extLst>
          </p:nvPr>
        </p:nvGraphicFramePr>
        <p:xfrm>
          <a:off x="3806826" y="4640264"/>
          <a:ext cx="4502150" cy="1497833"/>
        </p:xfrm>
        <a:graphic>
          <a:graphicData uri="http://schemas.openxmlformats.org/presentationml/2006/ole">
            <mc:AlternateContent xmlns:mc="http://schemas.openxmlformats.org/markup-compatibility/2006">
              <mc:Choice xmlns:v="urn:schemas-microsoft-com:vml" Requires="v">
                <p:oleObj spid="_x0000_s90547" name="Equation" r:id="rId5" imgW="1993680" imgH="571320" progId="Equation.DSMT4">
                  <p:embed/>
                </p:oleObj>
              </mc:Choice>
              <mc:Fallback>
                <p:oleObj name="Equation" r:id="rId5" imgW="1993680" imgH="571320" progId="Equation.DSMT4">
                  <p:embed/>
                  <p:pic>
                    <p:nvPicPr>
                      <p:cNvPr id="496645" name="Object 5"/>
                      <p:cNvPicPr>
                        <a:picLocks noChangeAspect="1" noChangeArrowheads="1"/>
                      </p:cNvPicPr>
                      <p:nvPr/>
                    </p:nvPicPr>
                    <p:blipFill>
                      <a:blip r:embed="rId6"/>
                      <a:srcRect/>
                      <a:stretch>
                        <a:fillRect/>
                      </a:stretch>
                    </p:blipFill>
                    <p:spPr bwMode="auto">
                      <a:xfrm>
                        <a:off x="3806826" y="4640264"/>
                        <a:ext cx="4502150" cy="1497833"/>
                      </a:xfrm>
                      <a:prstGeom prst="rect">
                        <a:avLst/>
                      </a:prstGeom>
                      <a:noFill/>
                      <a:ln>
                        <a:noFill/>
                      </a:ln>
                      <a:effectLst/>
                    </p:spPr>
                  </p:pic>
                </p:oleObj>
              </mc:Fallback>
            </mc:AlternateContent>
          </a:graphicData>
        </a:graphic>
      </p:graphicFrame>
      <p:sp>
        <p:nvSpPr>
          <p:cNvPr id="15" name="Text Box 6"/>
          <p:cNvSpPr txBox="1">
            <a:spLocks noChangeArrowheads="1"/>
          </p:cNvSpPr>
          <p:nvPr/>
        </p:nvSpPr>
        <p:spPr bwMode="auto">
          <a:xfrm>
            <a:off x="2495550" y="1268413"/>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若仅存在一个线性关系，例如</a:t>
            </a:r>
          </a:p>
        </p:txBody>
      </p:sp>
      <p:graphicFrame>
        <p:nvGraphicFramePr>
          <p:cNvPr id="16" name="Object 7"/>
          <p:cNvGraphicFramePr>
            <a:graphicFrameLocks noChangeAspect="1"/>
          </p:cNvGraphicFramePr>
          <p:nvPr>
            <p:extLst>
              <p:ext uri="{D42A27DB-BD31-4B8C-83A1-F6EECF244321}">
                <p14:modId xmlns:p14="http://schemas.microsoft.com/office/powerpoint/2010/main" val="2607570597"/>
              </p:ext>
            </p:extLst>
          </p:nvPr>
        </p:nvGraphicFramePr>
        <p:xfrm>
          <a:off x="3651251" y="1783502"/>
          <a:ext cx="5276241" cy="627808"/>
        </p:xfrm>
        <a:graphic>
          <a:graphicData uri="http://schemas.openxmlformats.org/presentationml/2006/ole">
            <mc:AlternateContent xmlns:mc="http://schemas.openxmlformats.org/markup-compatibility/2006">
              <mc:Choice xmlns:v="urn:schemas-microsoft-com:vml" Requires="v">
                <p:oleObj spid="_x0000_s90548" name="Equation" r:id="rId7" imgW="1828800" imgH="190440" progId="Equation.DSMT4">
                  <p:embed/>
                </p:oleObj>
              </mc:Choice>
              <mc:Fallback>
                <p:oleObj name="Equation" r:id="rId7" imgW="1828800" imgH="190440" progId="Equation.DSMT4">
                  <p:embed/>
                  <p:pic>
                    <p:nvPicPr>
                      <p:cNvPr id="496647" name="Object 7"/>
                      <p:cNvPicPr>
                        <a:picLocks noChangeAspect="1" noChangeArrowheads="1"/>
                      </p:cNvPicPr>
                      <p:nvPr/>
                    </p:nvPicPr>
                    <p:blipFill>
                      <a:blip r:embed="rId8"/>
                      <a:srcRect/>
                      <a:stretch>
                        <a:fillRect/>
                      </a:stretch>
                    </p:blipFill>
                    <p:spPr bwMode="auto">
                      <a:xfrm>
                        <a:off x="3651251" y="1783502"/>
                        <a:ext cx="5276241" cy="62780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0117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
            </a:r>
            <a:br>
              <a:rPr lang="en-US" altLang="zh-CN" dirty="0"/>
            </a:br>
            <a:r>
              <a:rPr lang="zh-CN" altLang="en-US" dirty="0"/>
              <a:t>主成分分析方法</a:t>
            </a:r>
          </a:p>
        </p:txBody>
      </p:sp>
      <p:sp>
        <p:nvSpPr>
          <p:cNvPr id="3" name="副标题 2"/>
          <p:cNvSpPr>
            <a:spLocks noGrp="1"/>
          </p:cNvSpPr>
          <p:nvPr>
            <p:ph type="subTitle" idx="1"/>
          </p:nvPr>
        </p:nvSpPr>
        <p:spPr/>
        <p:txBody>
          <a:bodyPr/>
          <a:lstStyle/>
          <a:p>
            <a:endParaRPr lang="en-US" altLang="zh-CN" dirty="0"/>
          </a:p>
          <a:p>
            <a:endParaRPr lang="zh-CN" altLang="en-US" dirty="0"/>
          </a:p>
        </p:txBody>
      </p:sp>
      <p:sp>
        <p:nvSpPr>
          <p:cNvPr id="4" name="标题 1"/>
          <p:cNvSpPr txBox="1">
            <a:spLocks/>
          </p:cNvSpPr>
          <p:nvPr/>
        </p:nvSpPr>
        <p:spPr>
          <a:xfrm>
            <a:off x="2138680" y="1320801"/>
            <a:ext cx="7772400" cy="7924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900" dirty="0"/>
              <a:t>模块二：系统分析</a:t>
            </a:r>
          </a:p>
        </p:txBody>
      </p:sp>
    </p:spTree>
    <p:extLst>
      <p:ext uri="{BB962C8B-B14F-4D97-AF65-F5344CB8AC3E}">
        <p14:creationId xmlns:p14="http://schemas.microsoft.com/office/powerpoint/2010/main" val="504130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20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sp>
        <p:nvSpPr>
          <p:cNvPr id="17" name="Text Box 2"/>
          <p:cNvSpPr txBox="1">
            <a:spLocks noChangeArrowheads="1"/>
          </p:cNvSpPr>
          <p:nvPr/>
        </p:nvSpPr>
        <p:spPr bwMode="black">
          <a:xfrm>
            <a:off x="2495550" y="1196976"/>
            <a:ext cx="4679950" cy="519113"/>
          </a:xfrm>
          <a:prstGeom prst="rect">
            <a:avLst/>
          </a:prstGeom>
          <a:noFill/>
          <a:ln>
            <a:noFill/>
          </a:ln>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类似于前面的讨论，可求解</a:t>
            </a:r>
          </a:p>
        </p:txBody>
      </p:sp>
      <p:graphicFrame>
        <p:nvGraphicFramePr>
          <p:cNvPr id="18" name="Object 3"/>
          <p:cNvGraphicFramePr>
            <a:graphicFrameLocks noChangeAspect="1"/>
          </p:cNvGraphicFramePr>
          <p:nvPr>
            <p:extLst>
              <p:ext uri="{D42A27DB-BD31-4B8C-83A1-F6EECF244321}">
                <p14:modId xmlns:p14="http://schemas.microsoft.com/office/powerpoint/2010/main" val="936101416"/>
              </p:ext>
            </p:extLst>
          </p:nvPr>
        </p:nvGraphicFramePr>
        <p:xfrm>
          <a:off x="3365501" y="1768475"/>
          <a:ext cx="5648325" cy="3106738"/>
        </p:xfrm>
        <a:graphic>
          <a:graphicData uri="http://schemas.openxmlformats.org/presentationml/2006/ole">
            <mc:AlternateContent xmlns:mc="http://schemas.openxmlformats.org/markup-compatibility/2006">
              <mc:Choice xmlns:v="urn:schemas-microsoft-com:vml" Requires="v">
                <p:oleObj spid="_x0000_s91424" name="Equation" r:id="rId3" imgW="2755800" imgH="1473120" progId="Equation.DSMT4">
                  <p:embed/>
                </p:oleObj>
              </mc:Choice>
              <mc:Fallback>
                <p:oleObj name="Equation" r:id="rId3" imgW="2755800" imgH="1473120" progId="Equation.DSMT4">
                  <p:embed/>
                  <p:pic>
                    <p:nvPicPr>
                      <p:cNvPr id="497667" name="Object 3"/>
                      <p:cNvPicPr>
                        <a:picLocks noChangeAspect="1" noChangeArrowheads="1"/>
                      </p:cNvPicPr>
                      <p:nvPr/>
                    </p:nvPicPr>
                    <p:blipFill>
                      <a:blip r:embed="rId4"/>
                      <a:srcRect/>
                      <a:stretch>
                        <a:fillRect/>
                      </a:stretch>
                    </p:blipFill>
                    <p:spPr bwMode="auto">
                      <a:xfrm>
                        <a:off x="3365501" y="1768475"/>
                        <a:ext cx="5648325"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 name="Group 4"/>
          <p:cNvGrpSpPr>
            <a:grpSpLocks/>
          </p:cNvGrpSpPr>
          <p:nvPr/>
        </p:nvGrpSpPr>
        <p:grpSpPr bwMode="auto">
          <a:xfrm>
            <a:off x="2566988" y="4932358"/>
            <a:ext cx="6362796" cy="558800"/>
            <a:chOff x="720" y="3344"/>
            <a:chExt cx="2336" cy="352"/>
          </a:xfrm>
          <a:noFill/>
        </p:grpSpPr>
        <p:sp>
          <p:nvSpPr>
            <p:cNvPr id="20" name="Text Box 5"/>
            <p:cNvSpPr txBox="1">
              <a:spLocks noChangeArrowheads="1"/>
            </p:cNvSpPr>
            <p:nvPr/>
          </p:nvSpPr>
          <p:spPr bwMode="black">
            <a:xfrm>
              <a:off x="720" y="3349"/>
              <a:ext cx="540" cy="330"/>
            </a:xfrm>
            <a:prstGeom prst="rect">
              <a:avLst/>
            </a:prstGeom>
            <a:grpFill/>
            <a:ln w="9525">
              <a:noFill/>
              <a:miter lim="800000"/>
              <a:headEnd/>
              <a:tailEnd/>
            </a:ln>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mn-ea"/>
                  <a:ea typeface="+mn-ea"/>
                </a:rPr>
                <a:t>措施</a:t>
              </a:r>
              <a:r>
                <a:rPr kumimoji="1" lang="en-US" altLang="zh-CN" sz="2800" dirty="0">
                  <a:solidFill>
                    <a:srgbClr val="FF0000"/>
                  </a:solidFill>
                  <a:latin typeface="+mn-ea"/>
                  <a:ea typeface="+mn-ea"/>
                </a:rPr>
                <a:t>3</a:t>
              </a:r>
              <a:r>
                <a:rPr kumimoji="1" lang="zh-CN" altLang="en-US" sz="2800" dirty="0">
                  <a:solidFill>
                    <a:srgbClr val="FF0000"/>
                  </a:solidFill>
                  <a:latin typeface="+mn-ea"/>
                  <a:ea typeface="+mn-ea"/>
                </a:rPr>
                <a:t>：</a:t>
              </a:r>
            </a:p>
          </p:txBody>
        </p:sp>
        <p:graphicFrame>
          <p:nvGraphicFramePr>
            <p:cNvPr id="21" name="Object 6"/>
            <p:cNvGraphicFramePr>
              <a:graphicFrameLocks noChangeAspect="1"/>
            </p:cNvGraphicFramePr>
            <p:nvPr>
              <p:extLst>
                <p:ext uri="{D42A27DB-BD31-4B8C-83A1-F6EECF244321}">
                  <p14:modId xmlns:p14="http://schemas.microsoft.com/office/powerpoint/2010/main" val="2201208998"/>
                </p:ext>
              </p:extLst>
            </p:nvPr>
          </p:nvGraphicFramePr>
          <p:xfrm>
            <a:off x="1179" y="3344"/>
            <a:ext cx="1877" cy="352"/>
          </p:xfrm>
          <a:graphic>
            <a:graphicData uri="http://schemas.openxmlformats.org/presentationml/2006/ole">
              <mc:AlternateContent xmlns:mc="http://schemas.openxmlformats.org/markup-compatibility/2006">
                <mc:Choice xmlns:v="urn:schemas-microsoft-com:vml" Requires="v">
                  <p:oleObj spid="_x0000_s91425" name="Equation" r:id="rId5" imgW="2120760" imgH="228600" progId="Equation.DSMT4">
                    <p:embed/>
                  </p:oleObj>
                </mc:Choice>
                <mc:Fallback>
                  <p:oleObj name="Equation" r:id="rId5" imgW="2120760" imgH="228600" progId="Equation.DSMT4">
                    <p:embed/>
                    <p:pic>
                      <p:nvPicPr>
                        <p:cNvPr id="20488" name="Object 6"/>
                        <p:cNvPicPr>
                          <a:picLocks noChangeAspect="1" noChangeArrowheads="1"/>
                        </p:cNvPicPr>
                        <p:nvPr/>
                      </p:nvPicPr>
                      <p:blipFill>
                        <a:blip r:embed="rId6"/>
                        <a:srcRect/>
                        <a:stretch>
                          <a:fillRect/>
                        </a:stretch>
                      </p:blipFill>
                      <p:spPr bwMode="auto">
                        <a:xfrm>
                          <a:off x="1179" y="3344"/>
                          <a:ext cx="1877" cy="352"/>
                        </a:xfrm>
                        <a:prstGeom prst="rect">
                          <a:avLst/>
                        </a:prstGeom>
                        <a:noFill/>
                        <a:ln>
                          <a:noFill/>
                        </a:ln>
                      </p:spPr>
                    </p:pic>
                  </p:oleObj>
                </mc:Fallback>
              </mc:AlternateContent>
            </a:graphicData>
          </a:graphic>
        </p:graphicFrame>
      </p:grpSp>
      <p:sp>
        <p:nvSpPr>
          <p:cNvPr id="22" name="Text Box 7"/>
          <p:cNvSpPr txBox="1">
            <a:spLocks noChangeArrowheads="1"/>
          </p:cNvSpPr>
          <p:nvPr/>
        </p:nvSpPr>
        <p:spPr bwMode="black">
          <a:xfrm>
            <a:off x="3648911" y="5656976"/>
            <a:ext cx="4895850" cy="528637"/>
          </a:xfrm>
          <a:prstGeom prst="rect">
            <a:avLst/>
          </a:prstGeom>
          <a:noFill/>
          <a:ln w="9525">
            <a:solidFill>
              <a:schemeClr val="tx1"/>
            </a:solidFill>
            <a:miter lim="800000"/>
            <a:headEnd/>
            <a:tailEnd/>
          </a:ln>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mn-ea"/>
                <a:ea typeface="+mn-ea"/>
              </a:rPr>
              <a:t>保证两个组合向量线性无关！</a:t>
            </a:r>
          </a:p>
        </p:txBody>
      </p:sp>
    </p:spTree>
    <p:extLst>
      <p:ext uri="{BB962C8B-B14F-4D97-AF65-F5344CB8AC3E}">
        <p14:creationId xmlns:p14="http://schemas.microsoft.com/office/powerpoint/2010/main" val="29726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最终模型</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9" name="Object 2"/>
          <p:cNvGraphicFramePr>
            <a:graphicFrameLocks noChangeAspect="1"/>
          </p:cNvGraphicFramePr>
          <p:nvPr>
            <p:extLst>
              <p:ext uri="{D42A27DB-BD31-4B8C-83A1-F6EECF244321}">
                <p14:modId xmlns:p14="http://schemas.microsoft.com/office/powerpoint/2010/main" val="1113756287"/>
              </p:ext>
            </p:extLst>
          </p:nvPr>
        </p:nvGraphicFramePr>
        <p:xfrm>
          <a:off x="3511551" y="1650022"/>
          <a:ext cx="5529263" cy="3533775"/>
        </p:xfrm>
        <a:graphic>
          <a:graphicData uri="http://schemas.openxmlformats.org/presentationml/2006/ole">
            <mc:AlternateContent xmlns:mc="http://schemas.openxmlformats.org/markup-compatibility/2006">
              <mc:Choice xmlns:v="urn:schemas-microsoft-com:vml" Requires="v">
                <p:oleObj spid="_x0000_s92304" name="Equation" r:id="rId3" imgW="2336760" imgH="1434960" progId="Equation.DSMT4">
                  <p:embed/>
                </p:oleObj>
              </mc:Choice>
              <mc:Fallback>
                <p:oleObj name="Equation" r:id="rId3" imgW="2336760" imgH="1434960" progId="Equation.DSMT4">
                  <p:embed/>
                  <p:pic>
                    <p:nvPicPr>
                      <p:cNvPr id="498690" name="Object 2"/>
                      <p:cNvPicPr>
                        <a:picLocks noChangeAspect="1" noChangeArrowheads="1"/>
                      </p:cNvPicPr>
                      <p:nvPr/>
                    </p:nvPicPr>
                    <p:blipFill>
                      <a:blip r:embed="rId4"/>
                      <a:srcRect/>
                      <a:stretch>
                        <a:fillRect/>
                      </a:stretch>
                    </p:blipFill>
                    <p:spPr bwMode="auto">
                      <a:xfrm>
                        <a:off x="3511551" y="1650022"/>
                        <a:ext cx="5529263" cy="353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4"/>
          <p:cNvSpPr txBox="1">
            <a:spLocks noChangeArrowheads="1"/>
          </p:cNvSpPr>
          <p:nvPr/>
        </p:nvSpPr>
        <p:spPr bwMode="black">
          <a:xfrm>
            <a:off x="3677444" y="5509693"/>
            <a:ext cx="4837113" cy="528637"/>
          </a:xfrm>
          <a:prstGeom prst="rect">
            <a:avLst/>
          </a:prstGeom>
          <a:noFill/>
          <a:ln w="9525">
            <a:solidFill>
              <a:srgbClr val="003300"/>
            </a:solidFill>
            <a:miter lim="800000"/>
            <a:headEnd/>
            <a:tailEnd/>
          </a:ln>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mn-ea"/>
                <a:ea typeface="+mn-ea"/>
              </a:rPr>
              <a:t>最优解就是第一和第二主成分</a:t>
            </a:r>
          </a:p>
        </p:txBody>
      </p:sp>
    </p:spTree>
    <p:extLst>
      <p:ext uri="{BB962C8B-B14F-4D97-AF65-F5344CB8AC3E}">
        <p14:creationId xmlns:p14="http://schemas.microsoft.com/office/powerpoint/2010/main" val="295371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一般情况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8" name="Object 2"/>
          <p:cNvGraphicFramePr>
            <a:graphicFrameLocks noChangeAspect="1"/>
          </p:cNvGraphicFramePr>
          <p:nvPr>
            <p:extLst>
              <p:ext uri="{D42A27DB-BD31-4B8C-83A1-F6EECF244321}">
                <p14:modId xmlns:p14="http://schemas.microsoft.com/office/powerpoint/2010/main" val="619670210"/>
              </p:ext>
            </p:extLst>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93891" name="公式" r:id="rId3" imgW="114151" imgH="215619" progId="Equation.3">
                  <p:embed/>
                </p:oleObj>
              </mc:Choice>
              <mc:Fallback>
                <p:oleObj name="公式" r:id="rId3" imgW="114151" imgH="215619" progId="Equation.3">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3"/>
          <p:cNvSpPr txBox="1">
            <a:spLocks noChangeArrowheads="1"/>
          </p:cNvSpPr>
          <p:nvPr/>
        </p:nvSpPr>
        <p:spPr bwMode="black">
          <a:xfrm>
            <a:off x="2927350" y="1844676"/>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给定一组样本数据：</a:t>
            </a:r>
          </a:p>
        </p:txBody>
      </p:sp>
      <p:sp>
        <p:nvSpPr>
          <p:cNvPr id="11" name="Text Box 5"/>
          <p:cNvSpPr txBox="1">
            <a:spLocks noChangeArrowheads="1"/>
          </p:cNvSpPr>
          <p:nvPr/>
        </p:nvSpPr>
        <p:spPr bwMode="black">
          <a:xfrm>
            <a:off x="2927350" y="3213101"/>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首先求出其规格化的数据：</a:t>
            </a:r>
          </a:p>
        </p:txBody>
      </p:sp>
      <p:graphicFrame>
        <p:nvGraphicFramePr>
          <p:cNvPr id="12" name="Object 7"/>
          <p:cNvGraphicFramePr>
            <a:graphicFrameLocks noChangeAspect="1"/>
          </p:cNvGraphicFramePr>
          <p:nvPr>
            <p:extLst>
              <p:ext uri="{D42A27DB-BD31-4B8C-83A1-F6EECF244321}">
                <p14:modId xmlns:p14="http://schemas.microsoft.com/office/powerpoint/2010/main" val="2301115108"/>
              </p:ext>
            </p:extLst>
          </p:nvPr>
        </p:nvGraphicFramePr>
        <p:xfrm>
          <a:off x="3863975" y="2446939"/>
          <a:ext cx="5301102" cy="712187"/>
        </p:xfrm>
        <a:graphic>
          <a:graphicData uri="http://schemas.openxmlformats.org/presentationml/2006/ole">
            <mc:AlternateContent xmlns:mc="http://schemas.openxmlformats.org/markup-compatibility/2006">
              <mc:Choice xmlns:v="urn:schemas-microsoft-com:vml" Requires="v">
                <p:oleObj spid="_x0000_s93892" name="Equation" r:id="rId5" imgW="1536480" imgH="190440" progId="Equation.DSMT4">
                  <p:embed/>
                </p:oleObj>
              </mc:Choice>
              <mc:Fallback>
                <p:oleObj name="Equation" r:id="rId5" imgW="1536480" imgH="190440" progId="Equation.DSMT4">
                  <p:embed/>
                  <p:pic>
                    <p:nvPicPr>
                      <p:cNvPr id="499719" name="Object 7"/>
                      <p:cNvPicPr>
                        <a:picLocks noChangeAspect="1" noChangeArrowheads="1"/>
                      </p:cNvPicPr>
                      <p:nvPr/>
                    </p:nvPicPr>
                    <p:blipFill>
                      <a:blip r:embed="rId6"/>
                      <a:srcRect/>
                      <a:stretch>
                        <a:fillRect/>
                      </a:stretch>
                    </p:blipFill>
                    <p:spPr bwMode="auto">
                      <a:xfrm>
                        <a:off x="3863975" y="2446939"/>
                        <a:ext cx="5301102" cy="712187"/>
                      </a:xfrm>
                      <a:prstGeom prst="rect">
                        <a:avLst/>
                      </a:prstGeom>
                      <a:noFill/>
                      <a:ln>
                        <a:noFill/>
                      </a:ln>
                      <a:effectLst/>
                    </p:spPr>
                  </p:pic>
                </p:oleObj>
              </mc:Fallback>
            </mc:AlternateContent>
          </a:graphicData>
        </a:graphic>
      </p:graphicFrame>
      <p:grpSp>
        <p:nvGrpSpPr>
          <p:cNvPr id="13" name="Group 12"/>
          <p:cNvGrpSpPr>
            <a:grpSpLocks/>
          </p:cNvGrpSpPr>
          <p:nvPr/>
        </p:nvGrpSpPr>
        <p:grpSpPr bwMode="auto">
          <a:xfrm>
            <a:off x="3932237" y="3662362"/>
            <a:ext cx="5056188" cy="1414461"/>
            <a:chOff x="1517" y="2307"/>
            <a:chExt cx="3185" cy="891"/>
          </a:xfrm>
        </p:grpSpPr>
        <p:graphicFrame>
          <p:nvGraphicFramePr>
            <p:cNvPr id="14" name="Object 6"/>
            <p:cNvGraphicFramePr>
              <a:graphicFrameLocks noChangeAspect="1"/>
            </p:cNvGraphicFramePr>
            <p:nvPr>
              <p:extLst>
                <p:ext uri="{D42A27DB-BD31-4B8C-83A1-F6EECF244321}">
                  <p14:modId xmlns:p14="http://schemas.microsoft.com/office/powerpoint/2010/main" val="3473744349"/>
                </p:ext>
              </p:extLst>
            </p:nvPr>
          </p:nvGraphicFramePr>
          <p:xfrm>
            <a:off x="1517" y="2307"/>
            <a:ext cx="1737" cy="882"/>
          </p:xfrm>
          <a:graphic>
            <a:graphicData uri="http://schemas.openxmlformats.org/presentationml/2006/ole">
              <mc:AlternateContent xmlns:mc="http://schemas.openxmlformats.org/markup-compatibility/2006">
                <mc:Choice xmlns:v="urn:schemas-microsoft-com:vml" Requires="v">
                  <p:oleObj spid="_x0000_s93893" name="Equation" r:id="rId7" imgW="1015920" imgH="419040" progId="Equation.DSMT4">
                    <p:embed/>
                  </p:oleObj>
                </mc:Choice>
                <mc:Fallback>
                  <p:oleObj name="Equation" r:id="rId7" imgW="1015920" imgH="419040" progId="Equation.DSMT4">
                    <p:embed/>
                    <p:pic>
                      <p:nvPicPr>
                        <p:cNvPr id="22537" name="Object 6"/>
                        <p:cNvPicPr>
                          <a:picLocks noChangeAspect="1" noChangeArrowheads="1"/>
                        </p:cNvPicPr>
                        <p:nvPr/>
                      </p:nvPicPr>
                      <p:blipFill>
                        <a:blip r:embed="rId8"/>
                        <a:srcRect/>
                        <a:stretch>
                          <a:fillRect/>
                        </a:stretch>
                      </p:blipFill>
                      <p:spPr bwMode="auto">
                        <a:xfrm>
                          <a:off x="1517" y="2307"/>
                          <a:ext cx="1737" cy="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3949541654"/>
                </p:ext>
              </p:extLst>
            </p:nvPr>
          </p:nvGraphicFramePr>
          <p:xfrm>
            <a:off x="3714" y="2376"/>
            <a:ext cx="988" cy="822"/>
          </p:xfrm>
          <a:graphic>
            <a:graphicData uri="http://schemas.openxmlformats.org/presentationml/2006/ole">
              <mc:AlternateContent xmlns:mc="http://schemas.openxmlformats.org/markup-compatibility/2006">
                <mc:Choice xmlns:v="urn:schemas-microsoft-com:vml" Requires="v">
                  <p:oleObj spid="_x0000_s93894" name="Equation" r:id="rId9" imgW="545760" imgH="419040" progId="Equation.DSMT4">
                    <p:embed/>
                  </p:oleObj>
                </mc:Choice>
                <mc:Fallback>
                  <p:oleObj name="Equation" r:id="rId9" imgW="545760" imgH="419040" progId="Equation.DSMT4">
                    <p:embed/>
                    <p:pic>
                      <p:nvPicPr>
                        <p:cNvPr id="22538" name="Object 8"/>
                        <p:cNvPicPr>
                          <a:picLocks noChangeAspect="1" noChangeArrowheads="1"/>
                        </p:cNvPicPr>
                        <p:nvPr/>
                      </p:nvPicPr>
                      <p:blipFill>
                        <a:blip r:embed="rId10"/>
                        <a:srcRect/>
                        <a:stretch>
                          <a:fillRect/>
                        </a:stretch>
                      </p:blipFill>
                      <p:spPr bwMode="auto">
                        <a:xfrm>
                          <a:off x="3714" y="2376"/>
                          <a:ext cx="988" cy="8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3973994361"/>
                </p:ext>
              </p:extLst>
            </p:nvPr>
          </p:nvGraphicFramePr>
          <p:xfrm>
            <a:off x="3317" y="2554"/>
            <a:ext cx="467" cy="334"/>
          </p:xfrm>
          <a:graphic>
            <a:graphicData uri="http://schemas.openxmlformats.org/presentationml/2006/ole">
              <mc:AlternateContent xmlns:mc="http://schemas.openxmlformats.org/markup-compatibility/2006">
                <mc:Choice xmlns:v="urn:schemas-microsoft-com:vml" Requires="v">
                  <p:oleObj spid="_x0000_s93895" name="Equation" r:id="rId11" imgW="177480" imgH="139680" progId="Equation.DSMT4">
                    <p:embed/>
                  </p:oleObj>
                </mc:Choice>
                <mc:Fallback>
                  <p:oleObj name="Equation" r:id="rId11" imgW="177480" imgH="139680" progId="Equation.DSMT4">
                    <p:embed/>
                    <p:pic>
                      <p:nvPicPr>
                        <p:cNvPr id="22539" name="Object 9"/>
                        <p:cNvPicPr>
                          <a:picLocks noChangeAspect="1" noChangeArrowheads="1"/>
                        </p:cNvPicPr>
                        <p:nvPr/>
                      </p:nvPicPr>
                      <p:blipFill>
                        <a:blip r:embed="rId12"/>
                        <a:srcRect/>
                        <a:stretch>
                          <a:fillRect/>
                        </a:stretch>
                      </p:blipFill>
                      <p:spPr bwMode="auto">
                        <a:xfrm>
                          <a:off x="3317" y="2554"/>
                          <a:ext cx="467" cy="334"/>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2282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一般情况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sp>
        <p:nvSpPr>
          <p:cNvPr id="17" name="Text Box 2"/>
          <p:cNvSpPr txBox="1">
            <a:spLocks noChangeArrowheads="1"/>
          </p:cNvSpPr>
          <p:nvPr/>
        </p:nvSpPr>
        <p:spPr bwMode="black">
          <a:xfrm>
            <a:off x="2152650" y="1692962"/>
            <a:ext cx="4846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确定</a:t>
            </a:r>
            <a:r>
              <a:rPr kumimoji="1" lang="en-US" altLang="zh-CN" sz="2800">
                <a:latin typeface="+mn-ea"/>
                <a:ea typeface="+mn-ea"/>
              </a:rPr>
              <a:t>m</a:t>
            </a:r>
            <a:r>
              <a:rPr kumimoji="1" lang="zh-CN" altLang="en-US" sz="2800">
                <a:latin typeface="+mn-ea"/>
                <a:ea typeface="+mn-ea"/>
              </a:rPr>
              <a:t>个主成分的优化模型为</a:t>
            </a:r>
          </a:p>
        </p:txBody>
      </p:sp>
      <p:graphicFrame>
        <p:nvGraphicFramePr>
          <p:cNvPr id="18" name="Object 3"/>
          <p:cNvGraphicFramePr>
            <a:graphicFrameLocks noChangeAspect="1"/>
          </p:cNvGraphicFramePr>
          <p:nvPr>
            <p:extLst>
              <p:ext uri="{D42A27DB-BD31-4B8C-83A1-F6EECF244321}">
                <p14:modId xmlns:p14="http://schemas.microsoft.com/office/powerpoint/2010/main" val="2950877854"/>
              </p:ext>
            </p:extLst>
          </p:nvPr>
        </p:nvGraphicFramePr>
        <p:xfrm>
          <a:off x="3917950" y="2479675"/>
          <a:ext cx="5378450" cy="3638550"/>
        </p:xfrm>
        <a:graphic>
          <a:graphicData uri="http://schemas.openxmlformats.org/presentationml/2006/ole">
            <mc:AlternateContent xmlns:mc="http://schemas.openxmlformats.org/markup-compatibility/2006">
              <mc:Choice xmlns:v="urn:schemas-microsoft-com:vml" Requires="v">
                <p:oleObj spid="_x0000_s94350" name="Equation" r:id="rId3" imgW="2260440" imgH="1485720" progId="Equation.DSMT4">
                  <p:embed/>
                </p:oleObj>
              </mc:Choice>
              <mc:Fallback>
                <p:oleObj name="Equation" r:id="rId3" imgW="2260440" imgH="1485720" progId="Equation.DSMT4">
                  <p:embed/>
                  <p:pic>
                    <p:nvPicPr>
                      <p:cNvPr id="500739" name="Object 3"/>
                      <p:cNvPicPr>
                        <a:picLocks noChangeAspect="1" noChangeArrowheads="1"/>
                      </p:cNvPicPr>
                      <p:nvPr/>
                    </p:nvPicPr>
                    <p:blipFill>
                      <a:blip r:embed="rId4"/>
                      <a:srcRect/>
                      <a:stretch>
                        <a:fillRect/>
                      </a:stretch>
                    </p:blipFill>
                    <p:spPr bwMode="auto">
                      <a:xfrm>
                        <a:off x="3917950" y="2479675"/>
                        <a:ext cx="5378450" cy="363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9048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一般情况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8" name="Object 2"/>
          <p:cNvGraphicFramePr>
            <a:graphicFrameLocks noChangeAspect="1"/>
          </p:cNvGraphicFramePr>
          <p:nvPr>
            <p:extLst>
              <p:ext uri="{D42A27DB-BD31-4B8C-83A1-F6EECF244321}">
                <p14:modId xmlns:p14="http://schemas.microsoft.com/office/powerpoint/2010/main" val="1823254916"/>
              </p:ext>
            </p:extLst>
          </p:nvPr>
        </p:nvGraphicFramePr>
        <p:xfrm>
          <a:off x="8558212" y="3855197"/>
          <a:ext cx="112713" cy="214313"/>
        </p:xfrm>
        <a:graphic>
          <a:graphicData uri="http://schemas.openxmlformats.org/presentationml/2006/ole">
            <mc:AlternateContent xmlns:mc="http://schemas.openxmlformats.org/markup-compatibility/2006">
              <mc:Choice xmlns:v="urn:schemas-microsoft-com:vml" Requires="v">
                <p:oleObj spid="_x0000_s96207" name="公式" r:id="rId3" imgW="114151" imgH="215619" progId="Equation.3">
                  <p:embed/>
                </p:oleObj>
              </mc:Choice>
              <mc:Fallback>
                <p:oleObj name="公式" r:id="rId3" imgW="114151" imgH="215619" progId="Equation.3">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8558212" y="3855197"/>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070398331"/>
              </p:ext>
            </p:extLst>
          </p:nvPr>
        </p:nvGraphicFramePr>
        <p:xfrm>
          <a:off x="6618288" y="1703388"/>
          <a:ext cx="1809750" cy="2043112"/>
        </p:xfrm>
        <a:graphic>
          <a:graphicData uri="http://schemas.openxmlformats.org/presentationml/2006/ole">
            <mc:AlternateContent xmlns:mc="http://schemas.openxmlformats.org/markup-compatibility/2006">
              <mc:Choice xmlns:v="urn:schemas-microsoft-com:vml" Requires="v">
                <p:oleObj spid="_x0000_s96208" name="Equation" r:id="rId5" imgW="761760" imgH="774360" progId="Equation.DSMT4">
                  <p:embed/>
                </p:oleObj>
              </mc:Choice>
              <mc:Fallback>
                <p:oleObj name="Equation" r:id="rId5" imgW="761760" imgH="774360" progId="Equation.DSMT4">
                  <p:embed/>
                  <p:pic>
                    <p:nvPicPr>
                      <p:cNvPr id="24579" name="Object 3"/>
                      <p:cNvPicPr>
                        <a:picLocks noChangeAspect="1" noChangeArrowheads="1"/>
                      </p:cNvPicPr>
                      <p:nvPr/>
                    </p:nvPicPr>
                    <p:blipFill>
                      <a:blip r:embed="rId6"/>
                      <a:srcRect/>
                      <a:stretch>
                        <a:fillRect/>
                      </a:stretch>
                    </p:blipFill>
                    <p:spPr bwMode="black">
                      <a:xfrm>
                        <a:off x="6618288" y="1703388"/>
                        <a:ext cx="1809750" cy="204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4"/>
          <p:cNvSpPr txBox="1">
            <a:spLocks noChangeArrowheads="1"/>
          </p:cNvSpPr>
          <p:nvPr/>
        </p:nvSpPr>
        <p:spPr bwMode="black">
          <a:xfrm>
            <a:off x="2276474" y="1573959"/>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符号约定：</a:t>
            </a:r>
          </a:p>
        </p:txBody>
      </p:sp>
      <p:graphicFrame>
        <p:nvGraphicFramePr>
          <p:cNvPr id="12" name="Object 5"/>
          <p:cNvGraphicFramePr>
            <a:graphicFrameLocks noChangeAspect="1"/>
          </p:cNvGraphicFramePr>
          <p:nvPr>
            <p:extLst>
              <p:ext uri="{D42A27DB-BD31-4B8C-83A1-F6EECF244321}">
                <p14:modId xmlns:p14="http://schemas.microsoft.com/office/powerpoint/2010/main" val="354441595"/>
              </p:ext>
            </p:extLst>
          </p:nvPr>
        </p:nvGraphicFramePr>
        <p:xfrm>
          <a:off x="3119438" y="3859171"/>
          <a:ext cx="1884362" cy="2187575"/>
        </p:xfrm>
        <a:graphic>
          <a:graphicData uri="http://schemas.openxmlformats.org/presentationml/2006/ole">
            <mc:AlternateContent xmlns:mc="http://schemas.openxmlformats.org/markup-compatibility/2006">
              <mc:Choice xmlns:v="urn:schemas-microsoft-com:vml" Requires="v">
                <p:oleObj spid="_x0000_s96209" name="Equation" r:id="rId7" imgW="736560" imgH="774360" progId="Equation.DSMT4">
                  <p:embed/>
                </p:oleObj>
              </mc:Choice>
              <mc:Fallback>
                <p:oleObj name="Equation" r:id="rId7" imgW="736560" imgH="774360" progId="Equation.DSMT4">
                  <p:embed/>
                  <p:pic>
                    <p:nvPicPr>
                      <p:cNvPr id="24581" name="Object 5"/>
                      <p:cNvPicPr>
                        <a:picLocks noChangeAspect="1" noChangeArrowheads="1"/>
                      </p:cNvPicPr>
                      <p:nvPr/>
                    </p:nvPicPr>
                    <p:blipFill>
                      <a:blip r:embed="rId8"/>
                      <a:srcRect/>
                      <a:stretch>
                        <a:fillRect/>
                      </a:stretch>
                    </p:blipFill>
                    <p:spPr bwMode="black">
                      <a:xfrm>
                        <a:off x="3119438" y="3859171"/>
                        <a:ext cx="1884362"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644428076"/>
              </p:ext>
            </p:extLst>
          </p:nvPr>
        </p:nvGraphicFramePr>
        <p:xfrm>
          <a:off x="4424363" y="1704976"/>
          <a:ext cx="1720850" cy="2043113"/>
        </p:xfrm>
        <a:graphic>
          <a:graphicData uri="http://schemas.openxmlformats.org/presentationml/2006/ole">
            <mc:AlternateContent xmlns:mc="http://schemas.openxmlformats.org/markup-compatibility/2006">
              <mc:Choice xmlns:v="urn:schemas-microsoft-com:vml" Requires="v">
                <p:oleObj spid="_x0000_s96210" name="Equation" r:id="rId9" imgW="736560" imgH="774360" progId="Equation.DSMT4">
                  <p:embed/>
                </p:oleObj>
              </mc:Choice>
              <mc:Fallback>
                <p:oleObj name="Equation" r:id="rId9" imgW="736560" imgH="774360" progId="Equation.DSMT4">
                  <p:embed/>
                  <p:pic>
                    <p:nvPicPr>
                      <p:cNvPr id="24582" name="Object 6"/>
                      <p:cNvPicPr>
                        <a:picLocks noChangeAspect="1" noChangeArrowheads="1"/>
                      </p:cNvPicPr>
                      <p:nvPr/>
                    </p:nvPicPr>
                    <p:blipFill>
                      <a:blip r:embed="rId10"/>
                      <a:srcRect/>
                      <a:stretch>
                        <a:fillRect/>
                      </a:stretch>
                    </p:blipFill>
                    <p:spPr bwMode="black">
                      <a:xfrm>
                        <a:off x="4424363" y="1704976"/>
                        <a:ext cx="1720850" cy="204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3535628529"/>
              </p:ext>
            </p:extLst>
          </p:nvPr>
        </p:nvGraphicFramePr>
        <p:xfrm>
          <a:off x="5531783" y="4046110"/>
          <a:ext cx="3741868" cy="662620"/>
        </p:xfrm>
        <a:graphic>
          <a:graphicData uri="http://schemas.openxmlformats.org/presentationml/2006/ole">
            <mc:AlternateContent xmlns:mc="http://schemas.openxmlformats.org/markup-compatibility/2006">
              <mc:Choice xmlns:v="urn:schemas-microsoft-com:vml" Requires="v">
                <p:oleObj spid="_x0000_s96211" name="Equation" r:id="rId11" imgW="1511280" imgH="228600" progId="Equation.DSMT4">
                  <p:embed/>
                </p:oleObj>
              </mc:Choice>
              <mc:Fallback>
                <p:oleObj name="Equation" r:id="rId11" imgW="1511280" imgH="228600" progId="Equation.DSMT4">
                  <p:embed/>
                  <p:pic>
                    <p:nvPicPr>
                      <p:cNvPr id="24583" name="Object 7"/>
                      <p:cNvPicPr>
                        <a:picLocks noChangeAspect="1" noChangeArrowheads="1"/>
                      </p:cNvPicPr>
                      <p:nvPr/>
                    </p:nvPicPr>
                    <p:blipFill>
                      <a:blip r:embed="rId12"/>
                      <a:srcRect/>
                      <a:stretch>
                        <a:fillRect/>
                      </a:stretch>
                    </p:blipFill>
                    <p:spPr bwMode="black">
                      <a:xfrm>
                        <a:off x="5531783" y="4046110"/>
                        <a:ext cx="3741868" cy="662620"/>
                      </a:xfrm>
                      <a:prstGeom prst="rect">
                        <a:avLst/>
                      </a:prstGeom>
                      <a:noFill/>
                      <a:ln>
                        <a:noFill/>
                      </a:ln>
                      <a:effec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1026071515"/>
              </p:ext>
            </p:extLst>
          </p:nvPr>
        </p:nvGraphicFramePr>
        <p:xfrm>
          <a:off x="5531784" y="4757856"/>
          <a:ext cx="3781925" cy="748661"/>
        </p:xfrm>
        <a:graphic>
          <a:graphicData uri="http://schemas.openxmlformats.org/presentationml/2006/ole">
            <mc:AlternateContent xmlns:mc="http://schemas.openxmlformats.org/markup-compatibility/2006">
              <mc:Choice xmlns:v="urn:schemas-microsoft-com:vml" Requires="v">
                <p:oleObj spid="_x0000_s96212" name="Equation" r:id="rId13" imgW="1498320" imgH="215640" progId="Equation.DSMT4">
                  <p:embed/>
                </p:oleObj>
              </mc:Choice>
              <mc:Fallback>
                <p:oleObj name="Equation" r:id="rId13" imgW="1498320" imgH="215640" progId="Equation.DSMT4">
                  <p:embed/>
                  <p:pic>
                    <p:nvPicPr>
                      <p:cNvPr id="24584" name="Object 8"/>
                      <p:cNvPicPr>
                        <a:picLocks noChangeAspect="1" noChangeArrowheads="1"/>
                      </p:cNvPicPr>
                      <p:nvPr/>
                    </p:nvPicPr>
                    <p:blipFill>
                      <a:blip r:embed="rId14"/>
                      <a:srcRect/>
                      <a:stretch>
                        <a:fillRect/>
                      </a:stretch>
                    </p:blipFill>
                    <p:spPr bwMode="black">
                      <a:xfrm>
                        <a:off x="5531784" y="4757856"/>
                        <a:ext cx="3781925" cy="748661"/>
                      </a:xfrm>
                      <a:prstGeom prst="rect">
                        <a:avLst/>
                      </a:prstGeom>
                      <a:noFill/>
                      <a:ln>
                        <a:noFill/>
                      </a:ln>
                      <a:effec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3345626117"/>
              </p:ext>
            </p:extLst>
          </p:nvPr>
        </p:nvGraphicFramePr>
        <p:xfrm>
          <a:off x="5531784" y="5395187"/>
          <a:ext cx="3781925" cy="733748"/>
        </p:xfrm>
        <a:graphic>
          <a:graphicData uri="http://schemas.openxmlformats.org/presentationml/2006/ole">
            <mc:AlternateContent xmlns:mc="http://schemas.openxmlformats.org/markup-compatibility/2006">
              <mc:Choice xmlns:v="urn:schemas-microsoft-com:vml" Requires="v">
                <p:oleObj spid="_x0000_s96213" name="Equation" r:id="rId15" imgW="1384200" imgH="215640" progId="Equation.DSMT4">
                  <p:embed/>
                </p:oleObj>
              </mc:Choice>
              <mc:Fallback>
                <p:oleObj name="Equation" r:id="rId15" imgW="1384200" imgH="215640" progId="Equation.DSMT4">
                  <p:embed/>
                  <p:pic>
                    <p:nvPicPr>
                      <p:cNvPr id="24585" name="Object 9"/>
                      <p:cNvPicPr>
                        <a:picLocks noChangeAspect="1" noChangeArrowheads="1"/>
                      </p:cNvPicPr>
                      <p:nvPr/>
                    </p:nvPicPr>
                    <p:blipFill>
                      <a:blip r:embed="rId16"/>
                      <a:srcRect/>
                      <a:stretch>
                        <a:fillRect/>
                      </a:stretch>
                    </p:blipFill>
                    <p:spPr bwMode="black">
                      <a:xfrm>
                        <a:off x="5531784" y="5395187"/>
                        <a:ext cx="3781925" cy="7337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11235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一般情况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17" name="Object 2"/>
          <p:cNvGraphicFramePr>
            <a:graphicFrameLocks noChangeAspect="1"/>
          </p:cNvGraphicFramePr>
          <p:nvPr>
            <p:extLst>
              <p:ext uri="{D42A27DB-BD31-4B8C-83A1-F6EECF244321}">
                <p14:modId xmlns:p14="http://schemas.microsoft.com/office/powerpoint/2010/main" val="129748778"/>
              </p:ext>
            </p:extLst>
          </p:nvPr>
        </p:nvGraphicFramePr>
        <p:xfrm>
          <a:off x="5622955" y="3491610"/>
          <a:ext cx="896878" cy="629454"/>
        </p:xfrm>
        <a:graphic>
          <a:graphicData uri="http://schemas.openxmlformats.org/presentationml/2006/ole">
            <mc:AlternateContent xmlns:mc="http://schemas.openxmlformats.org/markup-compatibility/2006">
              <mc:Choice xmlns:v="urn:schemas-microsoft-com:vml" Requires="v">
                <p:oleObj spid="_x0000_s96675" name="Equation" r:id="rId3" imgW="177480" imgH="139680" progId="Equation.DSMT4">
                  <p:embed/>
                </p:oleObj>
              </mc:Choice>
              <mc:Fallback>
                <p:oleObj name="Equation" r:id="rId3" imgW="177480" imgH="139680" progId="Equation.DSMT4">
                  <p:embed/>
                  <p:pic>
                    <p:nvPicPr>
                      <p:cNvPr id="502786" name="Object 2"/>
                      <p:cNvPicPr>
                        <a:picLocks noChangeAspect="1" noChangeArrowheads="1"/>
                      </p:cNvPicPr>
                      <p:nvPr/>
                    </p:nvPicPr>
                    <p:blipFill>
                      <a:blip r:embed="rId4"/>
                      <a:srcRect/>
                      <a:stretch>
                        <a:fillRect/>
                      </a:stretch>
                    </p:blipFill>
                    <p:spPr bwMode="auto">
                      <a:xfrm>
                        <a:off x="5622955" y="3491610"/>
                        <a:ext cx="896878" cy="629454"/>
                      </a:xfrm>
                      <a:prstGeom prst="rect">
                        <a:avLst/>
                      </a:prstGeom>
                      <a:noFill/>
                      <a:ln>
                        <a:noFill/>
                      </a:ln>
                      <a:effec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1793044625"/>
              </p:ext>
            </p:extLst>
          </p:nvPr>
        </p:nvGraphicFramePr>
        <p:xfrm>
          <a:off x="6731000" y="2601914"/>
          <a:ext cx="3011488" cy="2212975"/>
        </p:xfrm>
        <a:graphic>
          <a:graphicData uri="http://schemas.openxmlformats.org/presentationml/2006/ole">
            <mc:AlternateContent xmlns:mc="http://schemas.openxmlformats.org/markup-compatibility/2006">
              <mc:Choice xmlns:v="urn:schemas-microsoft-com:vml" Requires="v">
                <p:oleObj spid="_x0000_s96676" name="Equation" r:id="rId5" imgW="1130040" imgH="787320" progId="Equation.DSMT4">
                  <p:embed/>
                </p:oleObj>
              </mc:Choice>
              <mc:Fallback>
                <p:oleObj name="Equation" r:id="rId5" imgW="1130040" imgH="787320" progId="Equation.DSMT4">
                  <p:embed/>
                  <p:pic>
                    <p:nvPicPr>
                      <p:cNvPr id="502787" name="Object 3"/>
                      <p:cNvPicPr>
                        <a:picLocks noChangeAspect="1" noChangeArrowheads="1"/>
                      </p:cNvPicPr>
                      <p:nvPr/>
                    </p:nvPicPr>
                    <p:blipFill>
                      <a:blip r:embed="rId6"/>
                      <a:srcRect/>
                      <a:stretch>
                        <a:fillRect/>
                      </a:stretch>
                    </p:blipFill>
                    <p:spPr bwMode="auto">
                      <a:xfrm>
                        <a:off x="6731000" y="2601914"/>
                        <a:ext cx="3011488" cy="221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483958679"/>
              </p:ext>
            </p:extLst>
          </p:nvPr>
        </p:nvGraphicFramePr>
        <p:xfrm>
          <a:off x="2555876" y="2047876"/>
          <a:ext cx="2855913" cy="3706813"/>
        </p:xfrm>
        <a:graphic>
          <a:graphicData uri="http://schemas.openxmlformats.org/presentationml/2006/ole">
            <mc:AlternateContent xmlns:mc="http://schemas.openxmlformats.org/markup-compatibility/2006">
              <mc:Choice xmlns:v="urn:schemas-microsoft-com:vml" Requires="v">
                <p:oleObj spid="_x0000_s96677" name="Equation" r:id="rId7" imgW="1282680" imgH="1485720" progId="Equation.DSMT4">
                  <p:embed/>
                </p:oleObj>
              </mc:Choice>
              <mc:Fallback>
                <p:oleObj name="Equation" r:id="rId7" imgW="1282680" imgH="1485720" progId="Equation.DSMT4">
                  <p:embed/>
                  <p:pic>
                    <p:nvPicPr>
                      <p:cNvPr id="502788" name="Object 4"/>
                      <p:cNvPicPr>
                        <a:picLocks noChangeAspect="1" noChangeArrowheads="1"/>
                      </p:cNvPicPr>
                      <p:nvPr/>
                    </p:nvPicPr>
                    <p:blipFill>
                      <a:blip r:embed="rId8"/>
                      <a:srcRect/>
                      <a:stretch>
                        <a:fillRect/>
                      </a:stretch>
                    </p:blipFill>
                    <p:spPr bwMode="auto">
                      <a:xfrm>
                        <a:off x="2555876" y="2047876"/>
                        <a:ext cx="2855913" cy="370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91469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一般情况</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aphicFrame>
        <p:nvGraphicFramePr>
          <p:cNvPr id="9" name="Object 2"/>
          <p:cNvGraphicFramePr>
            <a:graphicFrameLocks noChangeAspect="1"/>
          </p:cNvGraphicFramePr>
          <p:nvPr/>
        </p:nvGraphicFramePr>
        <p:xfrm>
          <a:off x="3026320" y="2209735"/>
          <a:ext cx="785610" cy="535122"/>
        </p:xfrm>
        <a:graphic>
          <a:graphicData uri="http://schemas.openxmlformats.org/presentationml/2006/ole">
            <mc:AlternateContent xmlns:mc="http://schemas.openxmlformats.org/markup-compatibility/2006">
              <mc:Choice xmlns:v="urn:schemas-microsoft-com:vml" Requires="v">
                <p:oleObj spid="_x0000_s205002" name="Equation" r:id="rId3" imgW="177480" imgH="139680" progId="Equation.DSMT4">
                  <p:embed/>
                </p:oleObj>
              </mc:Choice>
              <mc:Fallback>
                <p:oleObj name="Equation" r:id="rId3" imgW="177480" imgH="139680" progId="Equation.DSMT4">
                  <p:embed/>
                  <p:pic>
                    <p:nvPicPr>
                      <p:cNvPr id="9" name="Object 2"/>
                      <p:cNvPicPr>
                        <a:picLocks noChangeAspect="1" noChangeArrowheads="1"/>
                      </p:cNvPicPr>
                      <p:nvPr/>
                    </p:nvPicPr>
                    <p:blipFill>
                      <a:blip r:embed="rId4"/>
                      <a:srcRect/>
                      <a:stretch>
                        <a:fillRect/>
                      </a:stretch>
                    </p:blipFill>
                    <p:spPr bwMode="auto">
                      <a:xfrm>
                        <a:off x="3026320" y="2209735"/>
                        <a:ext cx="785610" cy="535122"/>
                      </a:xfrm>
                      <a:prstGeom prst="rect">
                        <a:avLst/>
                      </a:prstGeom>
                      <a:noFill/>
                      <a:ln>
                        <a:noFill/>
                      </a:ln>
                      <a:effectLst/>
                    </p:spPr>
                  </p:pic>
                </p:oleObj>
              </mc:Fallback>
            </mc:AlternateContent>
          </a:graphicData>
        </a:graphic>
      </p:graphicFrame>
      <p:graphicFrame>
        <p:nvGraphicFramePr>
          <p:cNvPr id="11" name="Object 3"/>
          <p:cNvGraphicFramePr>
            <a:graphicFrameLocks noChangeAspect="1"/>
          </p:cNvGraphicFramePr>
          <p:nvPr/>
        </p:nvGraphicFramePr>
        <p:xfrm>
          <a:off x="3909253" y="5021385"/>
          <a:ext cx="755797" cy="610993"/>
        </p:xfrm>
        <a:graphic>
          <a:graphicData uri="http://schemas.openxmlformats.org/presentationml/2006/ole">
            <mc:AlternateContent xmlns:mc="http://schemas.openxmlformats.org/markup-compatibility/2006">
              <mc:Choice xmlns:v="urn:schemas-microsoft-com:vml" Requires="v">
                <p:oleObj spid="_x0000_s205003" name="Equation" r:id="rId5" imgW="177480" imgH="139680" progId="Equation.DSMT4">
                  <p:embed/>
                </p:oleObj>
              </mc:Choice>
              <mc:Fallback>
                <p:oleObj name="Equation" r:id="rId5" imgW="177480" imgH="139680" progId="Equation.DSMT4">
                  <p:embed/>
                  <p:pic>
                    <p:nvPicPr>
                      <p:cNvPr id="11" name="Object 3"/>
                      <p:cNvPicPr>
                        <a:picLocks noChangeAspect="1" noChangeArrowheads="1"/>
                      </p:cNvPicPr>
                      <p:nvPr/>
                    </p:nvPicPr>
                    <p:blipFill>
                      <a:blip r:embed="rId6"/>
                      <a:srcRect/>
                      <a:stretch>
                        <a:fillRect/>
                      </a:stretch>
                    </p:blipFill>
                    <p:spPr bwMode="auto">
                      <a:xfrm>
                        <a:off x="3909253" y="5021385"/>
                        <a:ext cx="755797" cy="610993"/>
                      </a:xfrm>
                      <a:prstGeom prst="rect">
                        <a:avLst/>
                      </a:prstGeom>
                      <a:noFill/>
                      <a:ln>
                        <a:noFill/>
                      </a:ln>
                      <a:effectLst/>
                    </p:spPr>
                  </p:pic>
                </p:oleObj>
              </mc:Fallback>
            </mc:AlternateContent>
          </a:graphicData>
        </a:graphic>
      </p:graphicFrame>
      <p:graphicFrame>
        <p:nvGraphicFramePr>
          <p:cNvPr id="12" name="Object 4"/>
          <p:cNvGraphicFramePr>
            <a:graphicFrameLocks noChangeAspect="1"/>
          </p:cNvGraphicFramePr>
          <p:nvPr/>
        </p:nvGraphicFramePr>
        <p:xfrm>
          <a:off x="3975492" y="1801950"/>
          <a:ext cx="3990872" cy="1431818"/>
        </p:xfrm>
        <a:graphic>
          <a:graphicData uri="http://schemas.openxmlformats.org/presentationml/2006/ole">
            <mc:AlternateContent xmlns:mc="http://schemas.openxmlformats.org/markup-compatibility/2006">
              <mc:Choice xmlns:v="urn:schemas-microsoft-com:vml" Requires="v">
                <p:oleObj spid="_x0000_s205004" name="Equation" r:id="rId7" imgW="1803240" imgH="685800" progId="Equation.DSMT4">
                  <p:embed/>
                </p:oleObj>
              </mc:Choice>
              <mc:Fallback>
                <p:oleObj name="Equation" r:id="rId7" imgW="1803240" imgH="685800" progId="Equation.DSMT4">
                  <p:embed/>
                  <p:pic>
                    <p:nvPicPr>
                      <p:cNvPr id="12" name="Object 4"/>
                      <p:cNvPicPr>
                        <a:picLocks noChangeAspect="1" noChangeArrowheads="1"/>
                      </p:cNvPicPr>
                      <p:nvPr/>
                    </p:nvPicPr>
                    <p:blipFill>
                      <a:blip r:embed="rId8"/>
                      <a:srcRect/>
                      <a:stretch>
                        <a:fillRect/>
                      </a:stretch>
                    </p:blipFill>
                    <p:spPr bwMode="auto">
                      <a:xfrm>
                        <a:off x="3975492" y="1801950"/>
                        <a:ext cx="3990872" cy="1431818"/>
                      </a:xfrm>
                      <a:prstGeom prst="rect">
                        <a:avLst/>
                      </a:prstGeom>
                      <a:noFill/>
                      <a:ln>
                        <a:noFill/>
                      </a:ln>
                      <a:effectLst/>
                    </p:spPr>
                  </p:pic>
                </p:oleObj>
              </mc:Fallback>
            </mc:AlternateContent>
          </a:graphicData>
        </a:graphic>
      </p:graphicFrame>
      <p:graphicFrame>
        <p:nvGraphicFramePr>
          <p:cNvPr id="13" name="Object 5"/>
          <p:cNvGraphicFramePr>
            <a:graphicFrameLocks noChangeAspect="1"/>
          </p:cNvGraphicFramePr>
          <p:nvPr/>
        </p:nvGraphicFramePr>
        <p:xfrm>
          <a:off x="4117312" y="3621358"/>
          <a:ext cx="2301776" cy="844243"/>
        </p:xfrm>
        <a:graphic>
          <a:graphicData uri="http://schemas.openxmlformats.org/presentationml/2006/ole">
            <mc:AlternateContent xmlns:mc="http://schemas.openxmlformats.org/markup-compatibility/2006">
              <mc:Choice xmlns:v="urn:schemas-microsoft-com:vml" Requires="v">
                <p:oleObj spid="_x0000_s205005" name="Equation" r:id="rId9" imgW="1231560" imgH="431640" progId="Equation.DSMT4">
                  <p:embed/>
                </p:oleObj>
              </mc:Choice>
              <mc:Fallback>
                <p:oleObj name="Equation" r:id="rId9" imgW="1231560" imgH="431640" progId="Equation.DSMT4">
                  <p:embed/>
                  <p:pic>
                    <p:nvPicPr>
                      <p:cNvPr id="13" name="Object 5"/>
                      <p:cNvPicPr>
                        <a:picLocks noChangeAspect="1" noChangeArrowheads="1"/>
                      </p:cNvPicPr>
                      <p:nvPr/>
                    </p:nvPicPr>
                    <p:blipFill>
                      <a:blip r:embed="rId10"/>
                      <a:srcRect/>
                      <a:stretch>
                        <a:fillRect/>
                      </a:stretch>
                    </p:blipFill>
                    <p:spPr bwMode="auto">
                      <a:xfrm>
                        <a:off x="4117312" y="3621358"/>
                        <a:ext cx="2301776" cy="844243"/>
                      </a:xfrm>
                      <a:prstGeom prst="rect">
                        <a:avLst/>
                      </a:prstGeom>
                      <a:noFill/>
                      <a:ln>
                        <a:noFill/>
                      </a:ln>
                      <a:effectLst/>
                    </p:spPr>
                  </p:pic>
                </p:oleObj>
              </mc:Fallback>
            </mc:AlternateContent>
          </a:graphicData>
        </a:graphic>
      </p:graphicFrame>
      <p:sp>
        <p:nvSpPr>
          <p:cNvPr id="14" name="Text Box 6"/>
          <p:cNvSpPr txBox="1">
            <a:spLocks noChangeArrowheads="1"/>
          </p:cNvSpPr>
          <p:nvPr/>
        </p:nvSpPr>
        <p:spPr bwMode="black">
          <a:xfrm>
            <a:off x="3176588" y="3783860"/>
            <a:ext cx="144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因为</a:t>
            </a:r>
          </a:p>
        </p:txBody>
      </p:sp>
      <p:graphicFrame>
        <p:nvGraphicFramePr>
          <p:cNvPr id="15" name="Object 7"/>
          <p:cNvGraphicFramePr>
            <a:graphicFrameLocks noChangeAspect="1"/>
          </p:cNvGraphicFramePr>
          <p:nvPr/>
        </p:nvGraphicFramePr>
        <p:xfrm>
          <a:off x="4769136" y="4758300"/>
          <a:ext cx="2865153" cy="1244952"/>
        </p:xfrm>
        <a:graphic>
          <a:graphicData uri="http://schemas.openxmlformats.org/presentationml/2006/ole">
            <mc:AlternateContent xmlns:mc="http://schemas.openxmlformats.org/markup-compatibility/2006">
              <mc:Choice xmlns:v="urn:schemas-microsoft-com:vml" Requires="v">
                <p:oleObj spid="_x0000_s205006" name="Equation" r:id="rId11" imgW="1155600" imgH="571320" progId="Equation.DSMT4">
                  <p:embed/>
                </p:oleObj>
              </mc:Choice>
              <mc:Fallback>
                <p:oleObj name="Equation" r:id="rId11" imgW="1155600" imgH="571320" progId="Equation.DSMT4">
                  <p:embed/>
                  <p:pic>
                    <p:nvPicPr>
                      <p:cNvPr id="15" name="Object 7"/>
                      <p:cNvPicPr>
                        <a:picLocks noChangeAspect="1" noChangeArrowheads="1"/>
                      </p:cNvPicPr>
                      <p:nvPr/>
                    </p:nvPicPr>
                    <p:blipFill>
                      <a:blip r:embed="rId12"/>
                      <a:srcRect/>
                      <a:stretch>
                        <a:fillRect/>
                      </a:stretch>
                    </p:blipFill>
                    <p:spPr bwMode="auto">
                      <a:xfrm>
                        <a:off x="4769136" y="4758300"/>
                        <a:ext cx="2865153" cy="1244952"/>
                      </a:xfrm>
                      <a:prstGeom prst="rect">
                        <a:avLst/>
                      </a:prstGeom>
                      <a:noFill/>
                      <a:ln>
                        <a:noFill/>
                      </a:ln>
                      <a:effectLst/>
                    </p:spPr>
                  </p:pic>
                </p:oleObj>
              </mc:Fallback>
            </mc:AlternateContent>
          </a:graphicData>
        </a:graphic>
      </p:graphicFrame>
      <p:sp>
        <p:nvSpPr>
          <p:cNvPr id="16" name="下箭头 9"/>
          <p:cNvSpPr>
            <a:spLocks noChangeArrowheads="1"/>
          </p:cNvSpPr>
          <p:nvPr/>
        </p:nvSpPr>
        <p:spPr bwMode="auto">
          <a:xfrm>
            <a:off x="7491413" y="2658322"/>
            <a:ext cx="285750" cy="642938"/>
          </a:xfrm>
          <a:prstGeom prst="down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spTree>
    <p:extLst>
      <p:ext uri="{BB962C8B-B14F-4D97-AF65-F5344CB8AC3E}">
        <p14:creationId xmlns:p14="http://schemas.microsoft.com/office/powerpoint/2010/main" val="3908529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内容占位符 2"/>
          <p:cNvSpPr>
            <a:spLocks noGrp="1"/>
          </p:cNvSpPr>
          <p:nvPr>
            <p:ph idx="1"/>
          </p:nvPr>
        </p:nvSpPr>
        <p:spPr/>
        <p:txBody>
          <a:bodyPr>
            <a:normAutofit/>
          </a:bodyPr>
          <a:lstStyle/>
          <a:p>
            <a:pPr>
              <a:buFont typeface="Wingdings" panose="05000000000000000000" pitchFamily="2" charset="2"/>
              <a:buChar char="n"/>
            </a:pPr>
            <a:r>
              <a:rPr kumimoji="1" lang="zh-CN" altLang="en-US" sz="3200" dirty="0">
                <a:latin typeface="+mn-ea"/>
              </a:rPr>
              <a:t>结论</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基本原理</a:t>
            </a:r>
          </a:p>
        </p:txBody>
      </p:sp>
      <p:grpSp>
        <p:nvGrpSpPr>
          <p:cNvPr id="17" name="Group 19"/>
          <p:cNvGrpSpPr>
            <a:grpSpLocks/>
          </p:cNvGrpSpPr>
          <p:nvPr/>
        </p:nvGrpSpPr>
        <p:grpSpPr bwMode="auto">
          <a:xfrm>
            <a:off x="3504134" y="1667331"/>
            <a:ext cx="5966600" cy="4049713"/>
            <a:chOff x="1519" y="957"/>
            <a:chExt cx="3573" cy="2551"/>
          </a:xfrm>
        </p:grpSpPr>
        <p:graphicFrame>
          <p:nvGraphicFramePr>
            <p:cNvPr id="18" name="Object 4"/>
            <p:cNvGraphicFramePr>
              <a:graphicFrameLocks noChangeAspect="1"/>
            </p:cNvGraphicFramePr>
            <p:nvPr>
              <p:extLst>
                <p:ext uri="{D42A27DB-BD31-4B8C-83A1-F6EECF244321}">
                  <p14:modId xmlns:p14="http://schemas.microsoft.com/office/powerpoint/2010/main" val="2921846915"/>
                </p:ext>
              </p:extLst>
            </p:nvPr>
          </p:nvGraphicFramePr>
          <p:xfrm>
            <a:off x="1706" y="3056"/>
            <a:ext cx="2974" cy="452"/>
          </p:xfrm>
          <a:graphic>
            <a:graphicData uri="http://schemas.openxmlformats.org/presentationml/2006/ole">
              <mc:AlternateContent xmlns:mc="http://schemas.openxmlformats.org/markup-compatibility/2006">
                <mc:Choice xmlns:v="urn:schemas-microsoft-com:vml" Requires="v">
                  <p:oleObj spid="_x0000_s98854" name="Equation" r:id="rId3" imgW="1587240" imgH="203040" progId="Equation.DSMT4">
                    <p:embed/>
                  </p:oleObj>
                </mc:Choice>
                <mc:Fallback>
                  <p:oleObj name="Equation" r:id="rId3" imgW="1587240" imgH="203040" progId="Equation.DSMT4">
                    <p:embed/>
                    <p:pic>
                      <p:nvPicPr>
                        <p:cNvPr id="27655" name="Object 4"/>
                        <p:cNvPicPr>
                          <a:picLocks noChangeAspect="1" noChangeArrowheads="1"/>
                        </p:cNvPicPr>
                        <p:nvPr/>
                      </p:nvPicPr>
                      <p:blipFill>
                        <a:blip r:embed="rId4"/>
                        <a:srcRect/>
                        <a:stretch>
                          <a:fillRect/>
                        </a:stretch>
                      </p:blipFill>
                      <p:spPr bwMode="auto">
                        <a:xfrm>
                          <a:off x="1706" y="3056"/>
                          <a:ext cx="2974" cy="452"/>
                        </a:xfrm>
                        <a:prstGeom prst="rect">
                          <a:avLst/>
                        </a:prstGeom>
                        <a:noFill/>
                        <a:ln>
                          <a:noFill/>
                        </a:ln>
                        <a:effectLst/>
                      </p:spPr>
                    </p:pic>
                  </p:oleObj>
                </mc:Fallback>
              </mc:AlternateContent>
            </a:graphicData>
          </a:graphic>
        </p:graphicFrame>
        <p:grpSp>
          <p:nvGrpSpPr>
            <p:cNvPr id="19" name="Group 5"/>
            <p:cNvGrpSpPr>
              <a:grpSpLocks/>
            </p:cNvGrpSpPr>
            <p:nvPr/>
          </p:nvGrpSpPr>
          <p:grpSpPr bwMode="auto">
            <a:xfrm>
              <a:off x="1519" y="957"/>
              <a:ext cx="2936" cy="441"/>
              <a:chOff x="1680" y="784"/>
              <a:chExt cx="3396" cy="577"/>
            </a:xfrm>
          </p:grpSpPr>
          <p:graphicFrame>
            <p:nvGraphicFramePr>
              <p:cNvPr id="30" name="Object 6"/>
              <p:cNvGraphicFramePr>
                <a:graphicFrameLocks noChangeAspect="1"/>
              </p:cNvGraphicFramePr>
              <p:nvPr>
                <p:extLst>
                  <p:ext uri="{D42A27DB-BD31-4B8C-83A1-F6EECF244321}">
                    <p14:modId xmlns:p14="http://schemas.microsoft.com/office/powerpoint/2010/main" val="1867393894"/>
                  </p:ext>
                </p:extLst>
              </p:nvPr>
            </p:nvGraphicFramePr>
            <p:xfrm>
              <a:off x="2072" y="784"/>
              <a:ext cx="3004" cy="577"/>
            </p:xfrm>
            <a:graphic>
              <a:graphicData uri="http://schemas.openxmlformats.org/presentationml/2006/ole">
                <mc:AlternateContent xmlns:mc="http://schemas.openxmlformats.org/markup-compatibility/2006">
                  <mc:Choice xmlns:v="urn:schemas-microsoft-com:vml" Requires="v">
                    <p:oleObj spid="_x0000_s98855" name="Equation" r:id="rId5" imgW="1079280" imgH="190440" progId="Equation.DSMT4">
                      <p:embed/>
                    </p:oleObj>
                  </mc:Choice>
                  <mc:Fallback>
                    <p:oleObj name="Equation" r:id="rId5" imgW="1079280" imgH="190440" progId="Equation.DSMT4">
                      <p:embed/>
                      <p:pic>
                        <p:nvPicPr>
                          <p:cNvPr id="27667" name="Object 6"/>
                          <p:cNvPicPr>
                            <a:picLocks noChangeAspect="1" noChangeArrowheads="1"/>
                          </p:cNvPicPr>
                          <p:nvPr/>
                        </p:nvPicPr>
                        <p:blipFill>
                          <a:blip r:embed="rId6"/>
                          <a:srcRect/>
                          <a:stretch>
                            <a:fillRect/>
                          </a:stretch>
                        </p:blipFill>
                        <p:spPr bwMode="black">
                          <a:xfrm>
                            <a:off x="2072" y="784"/>
                            <a:ext cx="3004" cy="577"/>
                          </a:xfrm>
                          <a:prstGeom prst="rect">
                            <a:avLst/>
                          </a:prstGeom>
                          <a:noFill/>
                          <a:ln>
                            <a:noFill/>
                          </a:ln>
                          <a:effectLst/>
                        </p:spPr>
                      </p:pic>
                    </p:oleObj>
                  </mc:Fallback>
                </mc:AlternateContent>
              </a:graphicData>
            </a:graphic>
          </p:graphicFrame>
          <p:sp>
            <p:nvSpPr>
              <p:cNvPr id="31" name="Text Box 7"/>
              <p:cNvSpPr txBox="1">
                <a:spLocks noChangeArrowheads="1"/>
              </p:cNvSpPr>
              <p:nvPr/>
            </p:nvSpPr>
            <p:spPr bwMode="black">
              <a:xfrm>
                <a:off x="1680" y="816"/>
                <a:ext cx="433"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用</a:t>
                </a:r>
              </a:p>
            </p:txBody>
          </p:sp>
        </p:grpSp>
        <p:grpSp>
          <p:nvGrpSpPr>
            <p:cNvPr id="20" name="Group 8"/>
            <p:cNvGrpSpPr>
              <a:grpSpLocks/>
            </p:cNvGrpSpPr>
            <p:nvPr/>
          </p:nvGrpSpPr>
          <p:grpSpPr bwMode="auto">
            <a:xfrm>
              <a:off x="1519" y="1462"/>
              <a:ext cx="3379" cy="372"/>
              <a:chOff x="1680" y="1374"/>
              <a:chExt cx="3350" cy="372"/>
            </a:xfrm>
          </p:grpSpPr>
          <p:graphicFrame>
            <p:nvGraphicFramePr>
              <p:cNvPr id="27" name="Object 9"/>
              <p:cNvGraphicFramePr>
                <a:graphicFrameLocks noChangeAspect="1"/>
              </p:cNvGraphicFramePr>
              <p:nvPr>
                <p:extLst>
                  <p:ext uri="{D42A27DB-BD31-4B8C-83A1-F6EECF244321}">
                    <p14:modId xmlns:p14="http://schemas.microsoft.com/office/powerpoint/2010/main" val="2281039318"/>
                  </p:ext>
                </p:extLst>
              </p:nvPr>
            </p:nvGraphicFramePr>
            <p:xfrm>
              <a:off x="2305" y="1374"/>
              <a:ext cx="469" cy="342"/>
            </p:xfrm>
            <a:graphic>
              <a:graphicData uri="http://schemas.openxmlformats.org/presentationml/2006/ole">
                <mc:AlternateContent xmlns:mc="http://schemas.openxmlformats.org/markup-compatibility/2006">
                  <mc:Choice xmlns:v="urn:schemas-microsoft-com:vml" Requires="v">
                    <p:oleObj spid="_x0000_s98856" name="Equation" r:id="rId7" imgW="291960" imgH="177480" progId="Equation.DSMT4">
                      <p:embed/>
                    </p:oleObj>
                  </mc:Choice>
                  <mc:Fallback>
                    <p:oleObj name="Equation" r:id="rId7" imgW="291960" imgH="177480" progId="Equation.DSMT4">
                      <p:embed/>
                      <p:pic>
                        <p:nvPicPr>
                          <p:cNvPr id="27664" name="Object 9"/>
                          <p:cNvPicPr>
                            <a:picLocks noChangeAspect="1" noChangeArrowheads="1"/>
                          </p:cNvPicPr>
                          <p:nvPr/>
                        </p:nvPicPr>
                        <p:blipFill>
                          <a:blip r:embed="rId8"/>
                          <a:srcRect/>
                          <a:stretch>
                            <a:fillRect/>
                          </a:stretch>
                        </p:blipFill>
                        <p:spPr bwMode="auto">
                          <a:xfrm>
                            <a:off x="2305" y="1374"/>
                            <a:ext cx="469" cy="342"/>
                          </a:xfrm>
                          <a:prstGeom prst="rect">
                            <a:avLst/>
                          </a:prstGeom>
                          <a:noFill/>
                          <a:ln>
                            <a:noFill/>
                          </a:ln>
                          <a:effectLst/>
                        </p:spPr>
                      </p:pic>
                    </p:oleObj>
                  </mc:Fallback>
                </mc:AlternateContent>
              </a:graphicData>
            </a:graphic>
          </p:graphicFrame>
          <p:sp>
            <p:nvSpPr>
              <p:cNvPr id="28" name="Text Box 10"/>
              <p:cNvSpPr txBox="1">
                <a:spLocks noChangeArrowheads="1"/>
              </p:cNvSpPr>
              <p:nvPr/>
            </p:nvSpPr>
            <p:spPr bwMode="black">
              <a:xfrm>
                <a:off x="1680" y="1392"/>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表示</a:t>
                </a:r>
              </a:p>
            </p:txBody>
          </p:sp>
          <p:sp>
            <p:nvSpPr>
              <p:cNvPr id="29" name="Text Box 11"/>
              <p:cNvSpPr txBox="1">
                <a:spLocks noChangeArrowheads="1"/>
              </p:cNvSpPr>
              <p:nvPr/>
            </p:nvSpPr>
            <p:spPr bwMode="black">
              <a:xfrm>
                <a:off x="2774" y="1416"/>
                <a:ext cx="22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的顺序递减的特征根，</a:t>
                </a:r>
              </a:p>
            </p:txBody>
          </p:sp>
        </p:grpSp>
        <p:grpSp>
          <p:nvGrpSpPr>
            <p:cNvPr id="21" name="Group 12"/>
            <p:cNvGrpSpPr>
              <a:grpSpLocks/>
            </p:cNvGrpSpPr>
            <p:nvPr/>
          </p:nvGrpSpPr>
          <p:grpSpPr bwMode="auto">
            <a:xfrm>
              <a:off x="1536" y="1904"/>
              <a:ext cx="3547" cy="461"/>
              <a:chOff x="1723" y="1842"/>
              <a:chExt cx="3547" cy="461"/>
            </a:xfrm>
          </p:grpSpPr>
          <p:graphicFrame>
            <p:nvGraphicFramePr>
              <p:cNvPr id="24" name="Object 13"/>
              <p:cNvGraphicFramePr>
                <a:graphicFrameLocks noChangeAspect="1"/>
              </p:cNvGraphicFramePr>
              <p:nvPr>
                <p:extLst>
                  <p:ext uri="{D42A27DB-BD31-4B8C-83A1-F6EECF244321}">
                    <p14:modId xmlns:p14="http://schemas.microsoft.com/office/powerpoint/2010/main" val="3573937796"/>
                  </p:ext>
                </p:extLst>
              </p:nvPr>
            </p:nvGraphicFramePr>
            <p:xfrm>
              <a:off x="1723" y="1842"/>
              <a:ext cx="2179" cy="461"/>
            </p:xfrm>
            <a:graphic>
              <a:graphicData uri="http://schemas.openxmlformats.org/presentationml/2006/ole">
                <mc:AlternateContent xmlns:mc="http://schemas.openxmlformats.org/markup-compatibility/2006">
                  <mc:Choice xmlns:v="urn:schemas-microsoft-com:vml" Requires="v">
                    <p:oleObj spid="_x0000_s98857" name="Equation" r:id="rId9" imgW="965160" imgH="190440" progId="Equation.DSMT4">
                      <p:embed/>
                    </p:oleObj>
                  </mc:Choice>
                  <mc:Fallback>
                    <p:oleObj name="Equation" r:id="rId9" imgW="965160" imgH="190440" progId="Equation.DSMT4">
                      <p:embed/>
                      <p:pic>
                        <p:nvPicPr>
                          <p:cNvPr id="27661" name="Object 13"/>
                          <p:cNvPicPr>
                            <a:picLocks noChangeAspect="1" noChangeArrowheads="1"/>
                          </p:cNvPicPr>
                          <p:nvPr/>
                        </p:nvPicPr>
                        <p:blipFill>
                          <a:blip r:embed="rId10"/>
                          <a:srcRect/>
                          <a:stretch>
                            <a:fillRect/>
                          </a:stretch>
                        </p:blipFill>
                        <p:spPr bwMode="auto">
                          <a:xfrm>
                            <a:off x="1723" y="1842"/>
                            <a:ext cx="2179" cy="461"/>
                          </a:xfrm>
                          <a:prstGeom prst="rect">
                            <a:avLst/>
                          </a:prstGeom>
                          <a:noFill/>
                          <a:ln>
                            <a:noFill/>
                          </a:ln>
                          <a:effectLst/>
                        </p:spPr>
                      </p:pic>
                    </p:oleObj>
                  </mc:Fallback>
                </mc:AlternateContent>
              </a:graphicData>
            </a:graphic>
          </p:graphicFrame>
          <p:sp>
            <p:nvSpPr>
              <p:cNvPr id="26" name="Rectangle 15"/>
              <p:cNvSpPr>
                <a:spLocks noChangeArrowheads="1"/>
              </p:cNvSpPr>
              <p:nvPr/>
            </p:nvSpPr>
            <p:spPr bwMode="auto">
              <a:xfrm>
                <a:off x="3869" y="1953"/>
                <a:ext cx="14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r>
                  <a:rPr kumimoji="1" lang="zh-CN" altLang="en-US" sz="2800" dirty="0">
                    <a:latin typeface="+mn-ea"/>
                    <a:ea typeface="+mn-ea"/>
                  </a:rPr>
                  <a:t>是它们</a:t>
                </a:r>
                <a:r>
                  <a:rPr kumimoji="1" lang="zh-CN" altLang="en-US" sz="2800" dirty="0">
                    <a:latin typeface="+mn-ea"/>
                  </a:rPr>
                  <a:t>对应的</a:t>
                </a:r>
                <a:endParaRPr kumimoji="1" lang="zh-CN" altLang="en-US" sz="2800" dirty="0">
                  <a:latin typeface="+mn-ea"/>
                  <a:ea typeface="+mn-ea"/>
                </a:endParaRPr>
              </a:p>
            </p:txBody>
          </p:sp>
        </p:grpSp>
        <p:sp>
          <p:nvSpPr>
            <p:cNvPr id="22" name="Rectangle 16"/>
            <p:cNvSpPr>
              <a:spLocks noChangeArrowheads="1"/>
            </p:cNvSpPr>
            <p:nvPr/>
          </p:nvSpPr>
          <p:spPr bwMode="auto">
            <a:xfrm>
              <a:off x="1541" y="2481"/>
              <a:ext cx="355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r>
                <a:rPr kumimoji="1" lang="zh-CN" altLang="en-US" sz="2800" dirty="0">
                  <a:latin typeface="+mn-ea"/>
                  <a:ea typeface="+mn-ea"/>
                </a:rPr>
                <a:t>规范化的特征向量，</a:t>
              </a:r>
              <a:r>
                <a:rPr kumimoji="1" lang="zh-CN" altLang="en-US" sz="2800" dirty="0">
                  <a:latin typeface="+mn-ea"/>
                </a:rPr>
                <a:t>则所求主成分为</a:t>
              </a:r>
            </a:p>
          </p:txBody>
        </p:sp>
      </p:grpSp>
    </p:spTree>
    <p:extLst>
      <p:ext uri="{BB962C8B-B14F-4D97-AF65-F5344CB8AC3E}">
        <p14:creationId xmlns:p14="http://schemas.microsoft.com/office/powerpoint/2010/main" val="1655453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有关性质</a:t>
            </a:r>
            <a:endParaRPr lang="en-US" altLang="zh-CN" sz="3200" dirty="0"/>
          </a:p>
          <a:p>
            <a:pPr lvl="1">
              <a:lnSpc>
                <a:spcPct val="150000"/>
              </a:lnSpc>
            </a:pPr>
            <a:r>
              <a:rPr lang="zh-CN" altLang="en-US" sz="2800" dirty="0"/>
              <a:t>主成分样本均值</a:t>
            </a:r>
            <a:endParaRPr lang="en-US" altLang="zh-CN" dirty="0"/>
          </a:p>
          <a:p>
            <a:pPr lvl="1">
              <a:lnSpc>
                <a:spcPct val="150000"/>
              </a:lnSpc>
            </a:pPr>
            <a:endParaRPr lang="en-US" altLang="zh-CN" dirty="0"/>
          </a:p>
          <a:p>
            <a:pPr lvl="1">
              <a:lnSpc>
                <a:spcPct val="150000"/>
              </a:lnSpc>
            </a:pPr>
            <a:r>
              <a:rPr lang="zh-CN" altLang="en-US" sz="2800" dirty="0"/>
              <a:t>主成分样本方差</a:t>
            </a:r>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graphicFrame>
        <p:nvGraphicFramePr>
          <p:cNvPr id="33" name="Object 2"/>
          <p:cNvGraphicFramePr>
            <a:graphicFrameLocks noChangeAspect="1"/>
          </p:cNvGraphicFramePr>
          <p:nvPr/>
        </p:nvGraphicFramePr>
        <p:xfrm>
          <a:off x="4183802" y="2102249"/>
          <a:ext cx="3813718" cy="819519"/>
        </p:xfrm>
        <a:graphic>
          <a:graphicData uri="http://schemas.openxmlformats.org/presentationml/2006/ole">
            <mc:AlternateContent xmlns:mc="http://schemas.openxmlformats.org/markup-compatibility/2006">
              <mc:Choice xmlns:v="urn:schemas-microsoft-com:vml" Requires="v">
                <p:oleObj spid="_x0000_s210082" name="Equation" r:id="rId3" imgW="1511280" imgH="368280" progId="Equation.DSMT4">
                  <p:embed/>
                </p:oleObj>
              </mc:Choice>
              <mc:Fallback>
                <p:oleObj name="Equation" r:id="rId3" imgW="1511280" imgH="368280" progId="Equation.DSMT4">
                  <p:embed/>
                  <p:pic>
                    <p:nvPicPr>
                      <p:cNvPr id="33" name="Object 2"/>
                      <p:cNvPicPr>
                        <a:picLocks noChangeAspect="1" noChangeArrowheads="1"/>
                      </p:cNvPicPr>
                      <p:nvPr/>
                    </p:nvPicPr>
                    <p:blipFill>
                      <a:blip r:embed="rId4"/>
                      <a:srcRect/>
                      <a:stretch>
                        <a:fillRect/>
                      </a:stretch>
                    </p:blipFill>
                    <p:spPr bwMode="black">
                      <a:xfrm>
                        <a:off x="4183802" y="2102249"/>
                        <a:ext cx="3813718" cy="819519"/>
                      </a:xfrm>
                      <a:prstGeom prst="rect">
                        <a:avLst/>
                      </a:prstGeom>
                      <a:noFill/>
                      <a:ln>
                        <a:noFill/>
                      </a:ln>
                      <a:effectLst/>
                    </p:spPr>
                  </p:pic>
                </p:oleObj>
              </mc:Fallback>
            </mc:AlternateContent>
          </a:graphicData>
        </a:graphic>
      </p:graphicFrame>
      <p:graphicFrame>
        <p:nvGraphicFramePr>
          <p:cNvPr id="34" name="Object 4"/>
          <p:cNvGraphicFramePr>
            <a:graphicFrameLocks noChangeAspect="1"/>
          </p:cNvGraphicFramePr>
          <p:nvPr/>
        </p:nvGraphicFramePr>
        <p:xfrm>
          <a:off x="4024725" y="3775026"/>
          <a:ext cx="4624682" cy="1100333"/>
        </p:xfrm>
        <a:graphic>
          <a:graphicData uri="http://schemas.openxmlformats.org/presentationml/2006/ole">
            <mc:AlternateContent xmlns:mc="http://schemas.openxmlformats.org/markup-compatibility/2006">
              <mc:Choice xmlns:v="urn:schemas-microsoft-com:vml" Requires="v">
                <p:oleObj spid="_x0000_s210083" name="Equation" r:id="rId5" imgW="2145960" imgH="571320" progId="Equation.DSMT4">
                  <p:embed/>
                </p:oleObj>
              </mc:Choice>
              <mc:Fallback>
                <p:oleObj name="Equation" r:id="rId5" imgW="2145960" imgH="571320" progId="Equation.DSMT4">
                  <p:embed/>
                  <p:pic>
                    <p:nvPicPr>
                      <p:cNvPr id="34" name="Object 4"/>
                      <p:cNvPicPr>
                        <a:picLocks noChangeAspect="1" noChangeArrowheads="1"/>
                      </p:cNvPicPr>
                      <p:nvPr/>
                    </p:nvPicPr>
                    <p:blipFill>
                      <a:blip r:embed="rId6"/>
                      <a:srcRect/>
                      <a:stretch>
                        <a:fillRect/>
                      </a:stretch>
                    </p:blipFill>
                    <p:spPr bwMode="black">
                      <a:xfrm>
                        <a:off x="4024725" y="3775026"/>
                        <a:ext cx="4624682" cy="1100333"/>
                      </a:xfrm>
                      <a:prstGeom prst="rect">
                        <a:avLst/>
                      </a:prstGeom>
                      <a:noFill/>
                      <a:ln>
                        <a:noFill/>
                      </a:ln>
                      <a:effectLst/>
                    </p:spPr>
                  </p:pic>
                </p:oleObj>
              </mc:Fallback>
            </mc:AlternateContent>
          </a:graphicData>
        </a:graphic>
      </p:graphicFrame>
      <p:graphicFrame>
        <p:nvGraphicFramePr>
          <p:cNvPr id="35" name="Object 6"/>
          <p:cNvGraphicFramePr>
            <a:graphicFrameLocks noChangeAspect="1"/>
          </p:cNvGraphicFramePr>
          <p:nvPr/>
        </p:nvGraphicFramePr>
        <p:xfrm>
          <a:off x="3476571" y="5305426"/>
          <a:ext cx="1414463" cy="548861"/>
        </p:xfrm>
        <a:graphic>
          <a:graphicData uri="http://schemas.openxmlformats.org/presentationml/2006/ole">
            <mc:AlternateContent xmlns:mc="http://schemas.openxmlformats.org/markup-compatibility/2006">
              <mc:Choice xmlns:v="urn:schemas-microsoft-com:vml" Requires="v">
                <p:oleObj spid="_x0000_s210084" name="Equation" r:id="rId7" imgW="177480" imgH="139680" progId="Equation.DSMT4">
                  <p:embed/>
                </p:oleObj>
              </mc:Choice>
              <mc:Fallback>
                <p:oleObj name="Equation" r:id="rId7" imgW="177480" imgH="139680" progId="Equation.DSMT4">
                  <p:embed/>
                  <p:pic>
                    <p:nvPicPr>
                      <p:cNvPr id="35" name="Object 6"/>
                      <p:cNvPicPr>
                        <a:picLocks noChangeAspect="1" noChangeArrowheads="1"/>
                      </p:cNvPicPr>
                      <p:nvPr/>
                    </p:nvPicPr>
                    <p:blipFill>
                      <a:blip r:embed="rId8"/>
                      <a:srcRect/>
                      <a:stretch>
                        <a:fillRect/>
                      </a:stretch>
                    </p:blipFill>
                    <p:spPr bwMode="auto">
                      <a:xfrm>
                        <a:off x="3476571" y="5305426"/>
                        <a:ext cx="1414463" cy="548861"/>
                      </a:xfrm>
                      <a:prstGeom prst="rect">
                        <a:avLst/>
                      </a:prstGeom>
                      <a:noFill/>
                      <a:ln>
                        <a:noFill/>
                      </a:ln>
                      <a:effectLst/>
                    </p:spPr>
                  </p:pic>
                </p:oleObj>
              </mc:Fallback>
            </mc:AlternateContent>
          </a:graphicData>
        </a:graphic>
      </p:graphicFrame>
      <p:graphicFrame>
        <p:nvGraphicFramePr>
          <p:cNvPr id="36" name="Object 7"/>
          <p:cNvGraphicFramePr>
            <a:graphicFrameLocks noChangeAspect="1"/>
          </p:cNvGraphicFramePr>
          <p:nvPr/>
        </p:nvGraphicFramePr>
        <p:xfrm>
          <a:off x="4352098" y="5254212"/>
          <a:ext cx="3645423" cy="651291"/>
        </p:xfrm>
        <a:graphic>
          <a:graphicData uri="http://schemas.openxmlformats.org/presentationml/2006/ole">
            <mc:AlternateContent xmlns:mc="http://schemas.openxmlformats.org/markup-compatibility/2006">
              <mc:Choice xmlns:v="urn:schemas-microsoft-com:vml" Requires="v">
                <p:oleObj spid="_x0000_s210085" name="Equation" r:id="rId9" imgW="1320480" imgH="215640" progId="Equation.DSMT4">
                  <p:embed/>
                </p:oleObj>
              </mc:Choice>
              <mc:Fallback>
                <p:oleObj name="Equation" r:id="rId9" imgW="1320480" imgH="215640" progId="Equation.DSMT4">
                  <p:embed/>
                  <p:pic>
                    <p:nvPicPr>
                      <p:cNvPr id="36" name="Object 7"/>
                      <p:cNvPicPr>
                        <a:picLocks noChangeAspect="1" noChangeArrowheads="1"/>
                      </p:cNvPicPr>
                      <p:nvPr/>
                    </p:nvPicPr>
                    <p:blipFill>
                      <a:blip r:embed="rId10"/>
                      <a:srcRect/>
                      <a:stretch>
                        <a:fillRect/>
                      </a:stretch>
                    </p:blipFill>
                    <p:spPr bwMode="black">
                      <a:xfrm>
                        <a:off x="4352098" y="5254212"/>
                        <a:ext cx="3645423" cy="6512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0021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有关性质</a:t>
            </a:r>
            <a:endParaRPr lang="en-US" altLang="zh-CN" sz="3200" dirty="0"/>
          </a:p>
          <a:p>
            <a:pPr lvl="1">
              <a:lnSpc>
                <a:spcPct val="150000"/>
              </a:lnSpc>
            </a:pPr>
            <a:r>
              <a:rPr lang="zh-CN" altLang="en-US" sz="2800" dirty="0"/>
              <a:t>主成分的样本方差之和</a:t>
            </a:r>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29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graphicFrame>
        <p:nvGraphicFramePr>
          <p:cNvPr id="11" name="Object 2"/>
          <p:cNvGraphicFramePr>
            <a:graphicFrameLocks noChangeAspect="1"/>
          </p:cNvGraphicFramePr>
          <p:nvPr>
            <p:extLst>
              <p:ext uri="{D42A27DB-BD31-4B8C-83A1-F6EECF244321}">
                <p14:modId xmlns:p14="http://schemas.microsoft.com/office/powerpoint/2010/main" val="1210522943"/>
              </p:ext>
            </p:extLst>
          </p:nvPr>
        </p:nvGraphicFramePr>
        <p:xfrm>
          <a:off x="2641601" y="2322513"/>
          <a:ext cx="6475413" cy="3086100"/>
        </p:xfrm>
        <a:graphic>
          <a:graphicData uri="http://schemas.openxmlformats.org/presentationml/2006/ole">
            <mc:AlternateContent xmlns:mc="http://schemas.openxmlformats.org/markup-compatibility/2006">
              <mc:Choice xmlns:v="urn:schemas-microsoft-com:vml" Requires="v">
                <p:oleObj spid="_x0000_s100890" name="Equation" r:id="rId3" imgW="2908080" imgH="1346040" progId="Equation.DSMT4">
                  <p:embed/>
                </p:oleObj>
              </mc:Choice>
              <mc:Fallback>
                <p:oleObj name="Equation" r:id="rId3" imgW="2908080" imgH="1346040" progId="Equation.DSMT4">
                  <p:embed/>
                  <p:pic>
                    <p:nvPicPr>
                      <p:cNvPr id="506882" name="Object 2"/>
                      <p:cNvPicPr>
                        <a:picLocks noChangeAspect="1" noChangeArrowheads="1"/>
                      </p:cNvPicPr>
                      <p:nvPr/>
                    </p:nvPicPr>
                    <p:blipFill>
                      <a:blip r:embed="rId4"/>
                      <a:srcRect/>
                      <a:stretch>
                        <a:fillRect/>
                      </a:stretch>
                    </p:blipFill>
                    <p:spPr bwMode="black">
                      <a:xfrm>
                        <a:off x="2641601" y="2322513"/>
                        <a:ext cx="6475413" cy="308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292309395"/>
              </p:ext>
            </p:extLst>
          </p:nvPr>
        </p:nvGraphicFramePr>
        <p:xfrm>
          <a:off x="3253331" y="5497922"/>
          <a:ext cx="1465263" cy="434975"/>
        </p:xfrm>
        <a:graphic>
          <a:graphicData uri="http://schemas.openxmlformats.org/presentationml/2006/ole">
            <mc:AlternateContent xmlns:mc="http://schemas.openxmlformats.org/markup-compatibility/2006">
              <mc:Choice xmlns:v="urn:schemas-microsoft-com:vml" Requires="v">
                <p:oleObj spid="_x0000_s100891" name="Equation" r:id="rId5" imgW="177480" imgH="139680" progId="Equation.DSMT4">
                  <p:embed/>
                </p:oleObj>
              </mc:Choice>
              <mc:Fallback>
                <p:oleObj name="Equation" r:id="rId5" imgW="177480" imgH="139680" progId="Equation.DSMT4">
                  <p:embed/>
                  <p:pic>
                    <p:nvPicPr>
                      <p:cNvPr id="506884" name="Object 4"/>
                      <p:cNvPicPr>
                        <a:picLocks noChangeAspect="1" noChangeArrowheads="1"/>
                      </p:cNvPicPr>
                      <p:nvPr/>
                    </p:nvPicPr>
                    <p:blipFill>
                      <a:blip r:embed="rId6"/>
                      <a:srcRect/>
                      <a:stretch>
                        <a:fillRect/>
                      </a:stretch>
                    </p:blipFill>
                    <p:spPr bwMode="auto">
                      <a:xfrm>
                        <a:off x="3253331" y="5497922"/>
                        <a:ext cx="1465263" cy="434975"/>
                      </a:xfrm>
                      <a:prstGeom prst="rect">
                        <a:avLst/>
                      </a:prstGeom>
                      <a:noFill/>
                      <a:ln>
                        <a:noFill/>
                      </a:ln>
                      <a:effec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4244827991"/>
              </p:ext>
            </p:extLst>
          </p:nvPr>
        </p:nvGraphicFramePr>
        <p:xfrm>
          <a:off x="3870672" y="5168591"/>
          <a:ext cx="1840536" cy="1088394"/>
        </p:xfrm>
        <a:graphic>
          <a:graphicData uri="http://schemas.openxmlformats.org/presentationml/2006/ole">
            <mc:AlternateContent xmlns:mc="http://schemas.openxmlformats.org/markup-compatibility/2006">
              <mc:Choice xmlns:v="urn:schemas-microsoft-com:vml" Requires="v">
                <p:oleObj spid="_x0000_s100892" name="Equation" r:id="rId7" imgW="863280" imgH="431640" progId="Equation.DSMT4">
                  <p:embed/>
                </p:oleObj>
              </mc:Choice>
              <mc:Fallback>
                <p:oleObj name="Equation" r:id="rId7" imgW="863280" imgH="431640" progId="Equation.DSMT4">
                  <p:embed/>
                  <p:pic>
                    <p:nvPicPr>
                      <p:cNvPr id="506885" name="Object 5"/>
                      <p:cNvPicPr>
                        <a:picLocks noChangeAspect="1" noChangeArrowheads="1"/>
                      </p:cNvPicPr>
                      <p:nvPr/>
                    </p:nvPicPr>
                    <p:blipFill>
                      <a:blip r:embed="rId8"/>
                      <a:srcRect/>
                      <a:stretch>
                        <a:fillRect/>
                      </a:stretch>
                    </p:blipFill>
                    <p:spPr bwMode="black">
                      <a:xfrm>
                        <a:off x="3870672" y="5168591"/>
                        <a:ext cx="1840536" cy="1088394"/>
                      </a:xfrm>
                      <a:prstGeom prst="rect">
                        <a:avLst/>
                      </a:prstGeom>
                      <a:noFill/>
                      <a:ln>
                        <a:noFill/>
                      </a:ln>
                      <a:effectLst/>
                    </p:spPr>
                  </p:pic>
                </p:oleObj>
              </mc:Fallback>
            </mc:AlternateContent>
          </a:graphicData>
        </a:graphic>
      </p:graphicFrame>
      <p:grpSp>
        <p:nvGrpSpPr>
          <p:cNvPr id="14" name="组合 12"/>
          <p:cNvGrpSpPr>
            <a:grpSpLocks/>
          </p:cNvGrpSpPr>
          <p:nvPr/>
        </p:nvGrpSpPr>
        <p:grpSpPr bwMode="auto">
          <a:xfrm>
            <a:off x="7096122" y="3395636"/>
            <a:ext cx="1941926" cy="928687"/>
            <a:chOff x="5572132" y="2786058"/>
            <a:chExt cx="1941940" cy="928694"/>
          </a:xfrm>
          <a:noFill/>
        </p:grpSpPr>
        <p:sp>
          <p:nvSpPr>
            <p:cNvPr id="15" name="圆角矩形 14"/>
            <p:cNvSpPr/>
            <p:nvPr/>
          </p:nvSpPr>
          <p:spPr bwMode="auto">
            <a:xfrm>
              <a:off x="5572132" y="2786058"/>
              <a:ext cx="1928826" cy="928694"/>
            </a:xfrm>
            <a:prstGeom prst="roundRect">
              <a:avLst/>
            </a:prstGeom>
            <a:grpFill/>
            <a:ln>
              <a:headEnd type="none" w="med" len="med"/>
              <a:tailEnd type="none" w="med" len="med"/>
            </a:ln>
          </p:spPr>
          <p:style>
            <a:lnRef idx="1">
              <a:schemeClr val="dk1"/>
            </a:lnRef>
            <a:fillRef idx="3">
              <a:schemeClr val="dk1"/>
            </a:fillRef>
            <a:effectRef idx="2">
              <a:schemeClr val="dk1"/>
            </a:effectRef>
            <a:fontRef idx="minor">
              <a:schemeClr val="lt1"/>
            </a:fontRef>
          </p:style>
          <p:txBody>
            <a:bodyPr anchor="ctr"/>
            <a:lstStyle/>
            <a:p>
              <a:pPr>
                <a:defRPr/>
              </a:pPr>
              <a:endParaRPr lang="zh-CN" altLang="en-US">
                <a:solidFill>
                  <a:schemeClr val="tx1"/>
                </a:solidFill>
                <a:latin typeface="+mn-ea"/>
              </a:endParaRPr>
            </a:p>
          </p:txBody>
        </p:sp>
        <p:graphicFrame>
          <p:nvGraphicFramePr>
            <p:cNvPr id="16" name="Object 6"/>
            <p:cNvGraphicFramePr>
              <a:graphicFrameLocks noChangeAspect="1"/>
            </p:cNvGraphicFramePr>
            <p:nvPr>
              <p:extLst>
                <p:ext uri="{D42A27DB-BD31-4B8C-83A1-F6EECF244321}">
                  <p14:modId xmlns:p14="http://schemas.microsoft.com/office/powerpoint/2010/main" val="339183272"/>
                </p:ext>
              </p:extLst>
            </p:nvPr>
          </p:nvGraphicFramePr>
          <p:xfrm>
            <a:off x="5621388" y="2887896"/>
            <a:ext cx="1892684" cy="725016"/>
          </p:xfrm>
          <a:graphic>
            <a:graphicData uri="http://schemas.openxmlformats.org/presentationml/2006/ole">
              <mc:AlternateContent xmlns:mc="http://schemas.openxmlformats.org/markup-compatibility/2006">
                <mc:Choice xmlns:v="urn:schemas-microsoft-com:vml" Requires="v">
                  <p:oleObj spid="_x0000_s100893" name="Equation" r:id="rId9" imgW="609480" imgH="241200" progId="Equation.DSMT4">
                    <p:embed/>
                  </p:oleObj>
                </mc:Choice>
                <mc:Fallback>
                  <p:oleObj name="Equation" r:id="rId9" imgW="609480" imgH="241200" progId="Equation.DSMT4">
                    <p:embed/>
                    <p:pic>
                      <p:nvPicPr>
                        <p:cNvPr id="29706" name="Object 6"/>
                        <p:cNvPicPr>
                          <a:picLocks noChangeAspect="1" noChangeArrowheads="1"/>
                        </p:cNvPicPr>
                        <p:nvPr/>
                      </p:nvPicPr>
                      <p:blipFill>
                        <a:blip r:embed="rId10"/>
                        <a:srcRect/>
                        <a:stretch>
                          <a:fillRect/>
                        </a:stretch>
                      </p:blipFill>
                      <p:spPr bwMode="black">
                        <a:xfrm>
                          <a:off x="5621388" y="2887896"/>
                          <a:ext cx="1892684" cy="725016"/>
                        </a:xfrm>
                        <a:prstGeom prst="rect">
                          <a:avLst/>
                        </a:prstGeom>
                        <a:noFill/>
                        <a:ln>
                          <a:noFill/>
                        </a:ln>
                        <a:effectLst/>
                      </p:spPr>
                    </p:pic>
                  </p:oleObj>
                </mc:Fallback>
              </mc:AlternateContent>
            </a:graphicData>
          </a:graphic>
        </p:graphicFrame>
      </p:grpSp>
      <p:sp>
        <p:nvSpPr>
          <p:cNvPr id="17" name="TextBox 11"/>
          <p:cNvSpPr txBox="1"/>
          <p:nvPr/>
        </p:nvSpPr>
        <p:spPr>
          <a:xfrm>
            <a:off x="9167814" y="2538385"/>
            <a:ext cx="1500187" cy="1477328"/>
          </a:xfrm>
          <a:prstGeom prst="rect">
            <a:avLst/>
          </a:prstGeom>
          <a:noFill/>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dirty="0">
                <a:solidFill>
                  <a:srgbClr val="FF0000"/>
                </a:solidFill>
                <a:latin typeface="+mn-ea"/>
              </a:rPr>
              <a:t>注意此处</a:t>
            </a:r>
            <a:r>
              <a:rPr lang="en-US" altLang="zh-CN" dirty="0">
                <a:solidFill>
                  <a:srgbClr val="FF0000"/>
                </a:solidFill>
                <a:latin typeface="+mn-ea"/>
              </a:rPr>
              <a:t>k</a:t>
            </a:r>
            <a:r>
              <a:rPr lang="zh-CN" altLang="en-US" dirty="0">
                <a:solidFill>
                  <a:srgbClr val="FF0000"/>
                </a:solidFill>
                <a:latin typeface="+mn-ea"/>
              </a:rPr>
              <a:t>的取值范围是</a:t>
            </a:r>
            <a:r>
              <a:rPr lang="en-US" altLang="zh-CN" dirty="0">
                <a:solidFill>
                  <a:srgbClr val="FF0000"/>
                </a:solidFill>
                <a:latin typeface="+mn-ea"/>
              </a:rPr>
              <a:t>1</a:t>
            </a:r>
            <a:r>
              <a:rPr lang="zh-CN" altLang="en-US" dirty="0">
                <a:solidFill>
                  <a:srgbClr val="FF0000"/>
                </a:solidFill>
                <a:latin typeface="+mn-ea"/>
              </a:rPr>
              <a:t>到</a:t>
            </a:r>
            <a:r>
              <a:rPr lang="en-US" altLang="zh-CN" dirty="0">
                <a:solidFill>
                  <a:srgbClr val="FF0000"/>
                </a:solidFill>
                <a:latin typeface="+mn-ea"/>
              </a:rPr>
              <a:t>n</a:t>
            </a:r>
            <a:r>
              <a:rPr lang="zh-CN" altLang="en-US" dirty="0">
                <a:solidFill>
                  <a:srgbClr val="FF0000"/>
                </a:solidFill>
                <a:latin typeface="+mn-ea"/>
              </a:rPr>
              <a:t>，而不是</a:t>
            </a:r>
            <a:r>
              <a:rPr lang="en-US" altLang="zh-CN" dirty="0">
                <a:solidFill>
                  <a:srgbClr val="FF0000"/>
                </a:solidFill>
                <a:latin typeface="+mn-ea"/>
              </a:rPr>
              <a:t>1</a:t>
            </a:r>
            <a:r>
              <a:rPr lang="zh-CN" altLang="en-US" dirty="0">
                <a:solidFill>
                  <a:srgbClr val="FF0000"/>
                </a:solidFill>
                <a:latin typeface="+mn-ea"/>
              </a:rPr>
              <a:t>到</a:t>
            </a:r>
            <a:r>
              <a:rPr lang="en-US" altLang="zh-CN" dirty="0">
                <a:solidFill>
                  <a:srgbClr val="FF0000"/>
                </a:solidFill>
                <a:latin typeface="+mn-ea"/>
              </a:rPr>
              <a:t>m</a:t>
            </a:r>
            <a:r>
              <a:rPr lang="zh-CN" altLang="en-US" dirty="0">
                <a:solidFill>
                  <a:srgbClr val="FF0000"/>
                </a:solidFill>
                <a:latin typeface="+mn-ea"/>
              </a:rPr>
              <a:t>，怎样理解？</a:t>
            </a:r>
          </a:p>
        </p:txBody>
      </p:sp>
    </p:spTree>
    <p:extLst>
      <p:ext uri="{BB962C8B-B14F-4D97-AF65-F5344CB8AC3E}">
        <p14:creationId xmlns:p14="http://schemas.microsoft.com/office/powerpoint/2010/main" val="4076300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a:t>
            </a:fld>
            <a:endParaRPr lang="zh-CN" altLang="en-US" dirty="0"/>
          </a:p>
        </p:txBody>
      </p:sp>
      <p:sp>
        <p:nvSpPr>
          <p:cNvPr id="10" name="标题 1"/>
          <p:cNvSpPr>
            <a:spLocks noGrp="1"/>
          </p:cNvSpPr>
          <p:nvPr>
            <p:ph type="title"/>
          </p:nvPr>
        </p:nvSpPr>
        <p:spPr/>
        <p:txBody>
          <a:bodyPr/>
          <a:lstStyle/>
          <a:p>
            <a:r>
              <a:rPr lang="zh-CN" altLang="en-US" dirty="0"/>
              <a:t>内容和重点</a:t>
            </a:r>
          </a:p>
        </p:txBody>
      </p:sp>
      <p:cxnSp>
        <p:nvCxnSpPr>
          <p:cNvPr id="7" name="直接连接符 6"/>
          <p:cNvCxnSpPr>
            <a:cxnSpLocks/>
          </p:cNvCxnSpPr>
          <p:nvPr/>
        </p:nvCxnSpPr>
        <p:spPr>
          <a:xfrm>
            <a:off x="2951922" y="507952"/>
            <a:ext cx="539197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内容占位符 2"/>
          <p:cNvSpPr txBox="1">
            <a:spLocks/>
          </p:cNvSpPr>
          <p:nvPr/>
        </p:nvSpPr>
        <p:spPr>
          <a:xfrm>
            <a:off x="950673" y="1082925"/>
            <a:ext cx="858706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b="1" dirty="0">
                <a:latin typeface="+mj-ea"/>
                <a:ea typeface="+mj-ea"/>
              </a:rPr>
              <a:t>本章内容</a:t>
            </a:r>
            <a:endParaRPr lang="zh-CN" altLang="en-US" sz="2000" dirty="0">
              <a:latin typeface="+mj-lt"/>
            </a:endParaRPr>
          </a:p>
          <a:p>
            <a:pPr lvl="1">
              <a:lnSpc>
                <a:spcPts val="2880"/>
              </a:lnSpc>
            </a:pPr>
            <a:r>
              <a:rPr lang="zh-CN" altLang="en-US" sz="2000" dirty="0"/>
              <a:t>主成分分析基本原理</a:t>
            </a:r>
          </a:p>
          <a:p>
            <a:pPr lvl="1">
              <a:lnSpc>
                <a:spcPts val="2880"/>
              </a:lnSpc>
            </a:pPr>
            <a:r>
              <a:rPr lang="zh-CN" altLang="en-US" sz="2000" dirty="0"/>
              <a:t>主成分分析计算方法</a:t>
            </a:r>
            <a:endParaRPr lang="en-US" altLang="zh-CN" sz="2000" dirty="0"/>
          </a:p>
          <a:p>
            <a:pPr lvl="1">
              <a:lnSpc>
                <a:spcPts val="2880"/>
              </a:lnSpc>
            </a:pPr>
            <a:r>
              <a:rPr lang="zh-CN" altLang="en-US" sz="2000" dirty="0"/>
              <a:t>主成分在数据压缩中的作用</a:t>
            </a:r>
            <a:endParaRPr lang="en-US" altLang="zh-CN" sz="2000" dirty="0"/>
          </a:p>
          <a:p>
            <a:pPr lvl="1">
              <a:lnSpc>
                <a:spcPts val="2880"/>
              </a:lnSpc>
            </a:pPr>
            <a:r>
              <a:rPr lang="zh-CN" altLang="en-US" sz="2000" dirty="0"/>
              <a:t>主成分在线性回归中的作用</a:t>
            </a:r>
          </a:p>
          <a:p>
            <a:pPr marL="457200" lvl="1" indent="0">
              <a:buNone/>
            </a:pPr>
            <a:endParaRPr lang="en-US" altLang="zh-CN" dirty="0"/>
          </a:p>
        </p:txBody>
      </p:sp>
    </p:spTree>
    <p:extLst>
      <p:ext uri="{BB962C8B-B14F-4D97-AF65-F5344CB8AC3E}">
        <p14:creationId xmlns:p14="http://schemas.microsoft.com/office/powerpoint/2010/main" val="266012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有关性质</a:t>
            </a:r>
            <a:endParaRPr lang="en-US" altLang="zh-CN" sz="3200" dirty="0"/>
          </a:p>
          <a:p>
            <a:pPr lvl="1">
              <a:lnSpc>
                <a:spcPct val="150000"/>
              </a:lnSpc>
            </a:pPr>
            <a:r>
              <a:rPr lang="zh-CN" altLang="en-US" sz="2800" dirty="0"/>
              <a:t>样本相关矩阵特征根</a:t>
            </a:r>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30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sp>
        <p:nvSpPr>
          <p:cNvPr id="18" name="Text Box 2"/>
          <p:cNvSpPr txBox="1">
            <a:spLocks noChangeArrowheads="1"/>
          </p:cNvSpPr>
          <p:nvPr/>
        </p:nvSpPr>
        <p:spPr bwMode="black">
          <a:xfrm>
            <a:off x="2900363" y="2620846"/>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定义样本相关矩阵</a:t>
            </a:r>
          </a:p>
        </p:txBody>
      </p:sp>
      <p:sp>
        <p:nvSpPr>
          <p:cNvPr id="19" name="Rectangle 4"/>
          <p:cNvSpPr>
            <a:spLocks noChangeArrowheads="1"/>
          </p:cNvSpPr>
          <p:nvPr/>
        </p:nvSpPr>
        <p:spPr bwMode="auto">
          <a:xfrm>
            <a:off x="3619500" y="3365862"/>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因为</a:t>
            </a:r>
          </a:p>
        </p:txBody>
      </p:sp>
      <p:graphicFrame>
        <p:nvGraphicFramePr>
          <p:cNvPr id="20" name="Object 5"/>
          <p:cNvGraphicFramePr>
            <a:graphicFrameLocks noChangeAspect="1"/>
          </p:cNvGraphicFramePr>
          <p:nvPr/>
        </p:nvGraphicFramePr>
        <p:xfrm>
          <a:off x="4525963" y="3164343"/>
          <a:ext cx="4041471" cy="925678"/>
        </p:xfrm>
        <a:graphic>
          <a:graphicData uri="http://schemas.openxmlformats.org/presentationml/2006/ole">
            <mc:AlternateContent xmlns:mc="http://schemas.openxmlformats.org/markup-compatibility/2006">
              <mc:Choice xmlns:v="urn:schemas-microsoft-com:vml" Requires="v">
                <p:oleObj spid="_x0000_s216226" name="Equation" r:id="rId3" imgW="1574640" imgH="355320" progId="Equation.DSMT4">
                  <p:embed/>
                </p:oleObj>
              </mc:Choice>
              <mc:Fallback>
                <p:oleObj name="Equation" r:id="rId3" imgW="1574640" imgH="355320" progId="Equation.DSMT4">
                  <p:embed/>
                  <p:pic>
                    <p:nvPicPr>
                      <p:cNvPr id="20" name="Object 5"/>
                      <p:cNvPicPr>
                        <a:picLocks noChangeAspect="1" noChangeArrowheads="1"/>
                      </p:cNvPicPr>
                      <p:nvPr/>
                    </p:nvPicPr>
                    <p:blipFill>
                      <a:blip r:embed="rId4"/>
                      <a:srcRect/>
                      <a:stretch>
                        <a:fillRect/>
                      </a:stretch>
                    </p:blipFill>
                    <p:spPr bwMode="black">
                      <a:xfrm>
                        <a:off x="4525963" y="3164343"/>
                        <a:ext cx="4041471" cy="925678"/>
                      </a:xfrm>
                      <a:prstGeom prst="rect">
                        <a:avLst/>
                      </a:prstGeom>
                      <a:noFill/>
                      <a:ln>
                        <a:noFill/>
                      </a:ln>
                      <a:effectLst/>
                    </p:spPr>
                  </p:pic>
                </p:oleObj>
              </mc:Fallback>
            </mc:AlternateContent>
          </a:graphicData>
        </a:graphic>
      </p:graphicFrame>
      <p:sp>
        <p:nvSpPr>
          <p:cNvPr id="21" name="Rectangle 6"/>
          <p:cNvSpPr>
            <a:spLocks noChangeArrowheads="1"/>
          </p:cNvSpPr>
          <p:nvPr/>
        </p:nvSpPr>
        <p:spPr bwMode="auto">
          <a:xfrm>
            <a:off x="3074988" y="4661262"/>
            <a:ext cx="451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所以样本相关矩阵的特征根</a:t>
            </a:r>
          </a:p>
        </p:txBody>
      </p:sp>
      <p:graphicFrame>
        <p:nvGraphicFramePr>
          <p:cNvPr id="22" name="Object 7"/>
          <p:cNvGraphicFramePr>
            <a:graphicFrameLocks noChangeAspect="1"/>
          </p:cNvGraphicFramePr>
          <p:nvPr/>
        </p:nvGraphicFramePr>
        <p:xfrm>
          <a:off x="7588251" y="4422613"/>
          <a:ext cx="2495811" cy="854475"/>
        </p:xfrm>
        <a:graphic>
          <a:graphicData uri="http://schemas.openxmlformats.org/presentationml/2006/ole">
            <mc:AlternateContent xmlns:mc="http://schemas.openxmlformats.org/markup-compatibility/2006">
              <mc:Choice xmlns:v="urn:schemas-microsoft-com:vml" Requires="v">
                <p:oleObj spid="_x0000_s216227" name="Equation" r:id="rId5" imgW="876240" imgH="355320" progId="Equation.DSMT4">
                  <p:embed/>
                </p:oleObj>
              </mc:Choice>
              <mc:Fallback>
                <p:oleObj name="Equation" r:id="rId5" imgW="876240" imgH="355320" progId="Equation.DSMT4">
                  <p:embed/>
                  <p:pic>
                    <p:nvPicPr>
                      <p:cNvPr id="22" name="Object 7"/>
                      <p:cNvPicPr>
                        <a:picLocks noChangeAspect="1" noChangeArrowheads="1"/>
                      </p:cNvPicPr>
                      <p:nvPr/>
                    </p:nvPicPr>
                    <p:blipFill>
                      <a:blip r:embed="rId6"/>
                      <a:srcRect/>
                      <a:stretch>
                        <a:fillRect/>
                      </a:stretch>
                    </p:blipFill>
                    <p:spPr bwMode="black">
                      <a:xfrm>
                        <a:off x="7588251" y="4422613"/>
                        <a:ext cx="2495811" cy="854475"/>
                      </a:xfrm>
                      <a:prstGeom prst="rect">
                        <a:avLst/>
                      </a:prstGeom>
                      <a:noFill/>
                      <a:ln>
                        <a:noFill/>
                      </a:ln>
                      <a:effectLst/>
                    </p:spPr>
                  </p:pic>
                </p:oleObj>
              </mc:Fallback>
            </mc:AlternateContent>
          </a:graphicData>
        </a:graphic>
      </p:graphicFrame>
      <p:graphicFrame>
        <p:nvGraphicFramePr>
          <p:cNvPr id="23" name="Object 8"/>
          <p:cNvGraphicFramePr>
            <a:graphicFrameLocks noChangeAspect="1"/>
          </p:cNvGraphicFramePr>
          <p:nvPr/>
        </p:nvGraphicFramePr>
        <p:xfrm>
          <a:off x="4834471" y="5674292"/>
          <a:ext cx="1414462" cy="440622"/>
        </p:xfrm>
        <a:graphic>
          <a:graphicData uri="http://schemas.openxmlformats.org/presentationml/2006/ole">
            <mc:AlternateContent xmlns:mc="http://schemas.openxmlformats.org/markup-compatibility/2006">
              <mc:Choice xmlns:v="urn:schemas-microsoft-com:vml" Requires="v">
                <p:oleObj spid="_x0000_s216228" name="Equation" r:id="rId7" imgW="177480" imgH="139680" progId="Equation.DSMT4">
                  <p:embed/>
                </p:oleObj>
              </mc:Choice>
              <mc:Fallback>
                <p:oleObj name="Equation" r:id="rId7" imgW="177480" imgH="139680" progId="Equation.DSMT4">
                  <p:embed/>
                  <p:pic>
                    <p:nvPicPr>
                      <p:cNvPr id="23" name="Object 8"/>
                      <p:cNvPicPr>
                        <a:picLocks noChangeAspect="1" noChangeArrowheads="1"/>
                      </p:cNvPicPr>
                      <p:nvPr/>
                    </p:nvPicPr>
                    <p:blipFill>
                      <a:blip r:embed="rId8"/>
                      <a:srcRect/>
                      <a:stretch>
                        <a:fillRect/>
                      </a:stretch>
                    </p:blipFill>
                    <p:spPr bwMode="auto">
                      <a:xfrm>
                        <a:off x="4834471" y="5674292"/>
                        <a:ext cx="1414462" cy="440622"/>
                      </a:xfrm>
                      <a:prstGeom prst="rect">
                        <a:avLst/>
                      </a:prstGeom>
                      <a:noFill/>
                      <a:ln>
                        <a:noFill/>
                      </a:ln>
                      <a:effectLst/>
                    </p:spPr>
                  </p:pic>
                </p:oleObj>
              </mc:Fallback>
            </mc:AlternateContent>
          </a:graphicData>
        </a:graphic>
      </p:graphicFrame>
      <p:graphicFrame>
        <p:nvGraphicFramePr>
          <p:cNvPr id="24" name="Object 9"/>
          <p:cNvGraphicFramePr>
            <a:graphicFrameLocks noChangeAspect="1"/>
          </p:cNvGraphicFramePr>
          <p:nvPr/>
        </p:nvGraphicFramePr>
        <p:xfrm>
          <a:off x="5586413" y="5519739"/>
          <a:ext cx="3616042" cy="732188"/>
        </p:xfrm>
        <a:graphic>
          <a:graphicData uri="http://schemas.openxmlformats.org/presentationml/2006/ole">
            <mc:AlternateContent xmlns:mc="http://schemas.openxmlformats.org/markup-compatibility/2006">
              <mc:Choice xmlns:v="urn:schemas-microsoft-com:vml" Requires="v">
                <p:oleObj spid="_x0000_s216229" name="Equation" r:id="rId9" imgW="1041120" imgH="203040" progId="Equation.DSMT4">
                  <p:embed/>
                </p:oleObj>
              </mc:Choice>
              <mc:Fallback>
                <p:oleObj name="Equation" r:id="rId9" imgW="1041120" imgH="203040" progId="Equation.DSMT4">
                  <p:embed/>
                  <p:pic>
                    <p:nvPicPr>
                      <p:cNvPr id="24" name="Object 9"/>
                      <p:cNvPicPr>
                        <a:picLocks noChangeAspect="1" noChangeArrowheads="1"/>
                      </p:cNvPicPr>
                      <p:nvPr/>
                    </p:nvPicPr>
                    <p:blipFill>
                      <a:blip r:embed="rId10"/>
                      <a:srcRect/>
                      <a:stretch>
                        <a:fillRect/>
                      </a:stretch>
                    </p:blipFill>
                    <p:spPr bwMode="black">
                      <a:xfrm>
                        <a:off x="5586413" y="5519739"/>
                        <a:ext cx="3616042" cy="7321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95126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计算方法</a:t>
            </a:r>
            <a:endParaRPr lang="en-US" altLang="zh-CN" sz="3200" dirty="0"/>
          </a:p>
          <a:p>
            <a:pPr lvl="1">
              <a:lnSpc>
                <a:spcPct val="150000"/>
              </a:lnSpc>
            </a:pPr>
            <a:r>
              <a:rPr lang="zh-CN" altLang="en-US" sz="2800" dirty="0"/>
              <a:t>分类变量的个数选择准则</a:t>
            </a:r>
          </a:p>
          <a:p>
            <a:pPr lvl="1">
              <a:lnSpc>
                <a:spcPct val="150000"/>
              </a:lnSpc>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31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sp>
        <p:nvSpPr>
          <p:cNvPr id="13" name="Text Box 3"/>
          <p:cNvSpPr txBox="1">
            <a:spLocks noChangeArrowheads="1"/>
          </p:cNvSpPr>
          <p:nvPr/>
        </p:nvSpPr>
        <p:spPr bwMode="black">
          <a:xfrm>
            <a:off x="3392488" y="217699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设定方差阈值</a:t>
            </a:r>
          </a:p>
        </p:txBody>
      </p:sp>
      <p:graphicFrame>
        <p:nvGraphicFramePr>
          <p:cNvPr id="14" name="Object 4"/>
          <p:cNvGraphicFramePr>
            <a:graphicFrameLocks noChangeAspect="1"/>
          </p:cNvGraphicFramePr>
          <p:nvPr>
            <p:extLst>
              <p:ext uri="{D42A27DB-BD31-4B8C-83A1-F6EECF244321}">
                <p14:modId xmlns:p14="http://schemas.microsoft.com/office/powerpoint/2010/main" val="1278643745"/>
              </p:ext>
            </p:extLst>
          </p:nvPr>
        </p:nvGraphicFramePr>
        <p:xfrm>
          <a:off x="4354883" y="2672827"/>
          <a:ext cx="3482235" cy="511469"/>
        </p:xfrm>
        <a:graphic>
          <a:graphicData uri="http://schemas.openxmlformats.org/presentationml/2006/ole">
            <mc:AlternateContent xmlns:mc="http://schemas.openxmlformats.org/markup-compatibility/2006">
              <mc:Choice xmlns:v="urn:schemas-microsoft-com:vml" Requires="v">
                <p:oleObj spid="_x0000_s102795" name="Equation" r:id="rId3" imgW="1295280" imgH="177480" progId="Equation.DSMT4">
                  <p:embed/>
                </p:oleObj>
              </mc:Choice>
              <mc:Fallback>
                <p:oleObj name="Equation" r:id="rId3" imgW="1295280" imgH="177480" progId="Equation.DSMT4">
                  <p:embed/>
                  <p:pic>
                    <p:nvPicPr>
                      <p:cNvPr id="31748" name="Object 4"/>
                      <p:cNvPicPr>
                        <a:picLocks noChangeAspect="1" noChangeArrowheads="1"/>
                      </p:cNvPicPr>
                      <p:nvPr/>
                    </p:nvPicPr>
                    <p:blipFill>
                      <a:blip r:embed="rId4"/>
                      <a:srcRect/>
                      <a:stretch>
                        <a:fillRect/>
                      </a:stretch>
                    </p:blipFill>
                    <p:spPr bwMode="black">
                      <a:xfrm>
                        <a:off x="4354883" y="2672827"/>
                        <a:ext cx="3482235" cy="511469"/>
                      </a:xfrm>
                      <a:prstGeom prst="rect">
                        <a:avLst/>
                      </a:prstGeom>
                      <a:noFill/>
                      <a:ln>
                        <a:noFill/>
                      </a:ln>
                      <a:effectLst/>
                    </p:spPr>
                  </p:pic>
                </p:oleObj>
              </mc:Fallback>
            </mc:AlternateContent>
          </a:graphicData>
        </a:graphic>
      </p:graphicFrame>
      <p:sp>
        <p:nvSpPr>
          <p:cNvPr id="15" name="Text Box 5"/>
          <p:cNvSpPr txBox="1">
            <a:spLocks noChangeArrowheads="1"/>
          </p:cNvSpPr>
          <p:nvPr/>
        </p:nvSpPr>
        <p:spPr bwMode="black">
          <a:xfrm>
            <a:off x="3465512" y="3291179"/>
            <a:ext cx="4878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选择最小的      作为</a:t>
            </a:r>
            <a:r>
              <a:rPr kumimoji="1" lang="en-US" altLang="zh-CN" sz="2400">
                <a:latin typeface="+mn-ea"/>
                <a:ea typeface="+mn-ea"/>
              </a:rPr>
              <a:t>m</a:t>
            </a:r>
            <a:r>
              <a:rPr kumimoji="1" lang="zh-CN" altLang="en-US" sz="2400">
                <a:latin typeface="+mn-ea"/>
                <a:ea typeface="+mn-ea"/>
              </a:rPr>
              <a:t>，满足</a:t>
            </a:r>
          </a:p>
        </p:txBody>
      </p:sp>
      <p:sp>
        <p:nvSpPr>
          <p:cNvPr id="16" name="Text Box 6"/>
          <p:cNvSpPr txBox="1">
            <a:spLocks noChangeArrowheads="1"/>
          </p:cNvSpPr>
          <p:nvPr/>
        </p:nvSpPr>
        <p:spPr bwMode="black">
          <a:xfrm>
            <a:off x="3624177" y="5610151"/>
            <a:ext cx="385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取前</a:t>
            </a:r>
            <a:r>
              <a:rPr kumimoji="1" lang="en-US" altLang="zh-CN" sz="2400">
                <a:latin typeface="+mn-ea"/>
                <a:ea typeface="+mn-ea"/>
              </a:rPr>
              <a:t>m</a:t>
            </a:r>
            <a:r>
              <a:rPr kumimoji="1" lang="zh-CN" altLang="en-US" sz="2400">
                <a:latin typeface="+mn-ea"/>
                <a:ea typeface="+mn-ea"/>
              </a:rPr>
              <a:t>个主成分为分类变量</a:t>
            </a:r>
          </a:p>
        </p:txBody>
      </p:sp>
      <p:graphicFrame>
        <p:nvGraphicFramePr>
          <p:cNvPr id="17" name="Object 7"/>
          <p:cNvGraphicFramePr>
            <a:graphicFrameLocks noChangeAspect="1"/>
          </p:cNvGraphicFramePr>
          <p:nvPr>
            <p:extLst>
              <p:ext uri="{D42A27DB-BD31-4B8C-83A1-F6EECF244321}">
                <p14:modId xmlns:p14="http://schemas.microsoft.com/office/powerpoint/2010/main" val="360458445"/>
              </p:ext>
            </p:extLst>
          </p:nvPr>
        </p:nvGraphicFramePr>
        <p:xfrm>
          <a:off x="4354882" y="3859726"/>
          <a:ext cx="3412624" cy="1716230"/>
        </p:xfrm>
        <a:graphic>
          <a:graphicData uri="http://schemas.openxmlformats.org/presentationml/2006/ole">
            <mc:AlternateContent xmlns:mc="http://schemas.openxmlformats.org/markup-compatibility/2006">
              <mc:Choice xmlns:v="urn:schemas-microsoft-com:vml" Requires="v">
                <p:oleObj spid="_x0000_s102796" name="Equation" r:id="rId5" imgW="1765080" imgH="838080" progId="Equation.DSMT4">
                  <p:embed/>
                </p:oleObj>
              </mc:Choice>
              <mc:Fallback>
                <p:oleObj name="Equation" r:id="rId5" imgW="1765080" imgH="838080" progId="Equation.DSMT4">
                  <p:embed/>
                  <p:pic>
                    <p:nvPicPr>
                      <p:cNvPr id="31751" name="Object 7"/>
                      <p:cNvPicPr>
                        <a:picLocks noChangeAspect="1" noChangeArrowheads="1"/>
                      </p:cNvPicPr>
                      <p:nvPr/>
                    </p:nvPicPr>
                    <p:blipFill>
                      <a:blip r:embed="rId6"/>
                      <a:srcRect/>
                      <a:stretch>
                        <a:fillRect/>
                      </a:stretch>
                    </p:blipFill>
                    <p:spPr bwMode="black">
                      <a:xfrm>
                        <a:off x="4354882" y="3859726"/>
                        <a:ext cx="3412624" cy="1716230"/>
                      </a:xfrm>
                      <a:prstGeom prst="rect">
                        <a:avLst/>
                      </a:prstGeom>
                      <a:noFill/>
                      <a:ln>
                        <a:noFill/>
                      </a:ln>
                      <a:effec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4163118976"/>
              </p:ext>
            </p:extLst>
          </p:nvPr>
        </p:nvGraphicFramePr>
        <p:xfrm>
          <a:off x="5126865" y="3329326"/>
          <a:ext cx="426686" cy="459195"/>
        </p:xfrm>
        <a:graphic>
          <a:graphicData uri="http://schemas.openxmlformats.org/presentationml/2006/ole">
            <mc:AlternateContent xmlns:mc="http://schemas.openxmlformats.org/markup-compatibility/2006">
              <mc:Choice xmlns:v="urn:schemas-microsoft-com:vml" Requires="v">
                <p:oleObj spid="_x0000_s102797" name="Equation" r:id="rId7" imgW="164880" imgH="177480" progId="Equation.DSMT4">
                  <p:embed/>
                </p:oleObj>
              </mc:Choice>
              <mc:Fallback>
                <p:oleObj name="Equation" r:id="rId7" imgW="164880" imgH="177480" progId="Equation.DSMT4">
                  <p:embed/>
                  <p:pic>
                    <p:nvPicPr>
                      <p:cNvPr id="31753" name="Object 9"/>
                      <p:cNvPicPr>
                        <a:picLocks noChangeAspect="1" noChangeArrowheads="1"/>
                      </p:cNvPicPr>
                      <p:nvPr/>
                    </p:nvPicPr>
                    <p:blipFill>
                      <a:blip r:embed="rId8"/>
                      <a:srcRect/>
                      <a:stretch>
                        <a:fillRect/>
                      </a:stretch>
                    </p:blipFill>
                    <p:spPr bwMode="auto">
                      <a:xfrm>
                        <a:off x="5126865" y="3329326"/>
                        <a:ext cx="426686" cy="4591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91861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计算方法</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32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sp>
        <p:nvSpPr>
          <p:cNvPr id="18" name="Text Box 2"/>
          <p:cNvSpPr txBox="1">
            <a:spLocks noChangeArrowheads="1"/>
          </p:cNvSpPr>
          <p:nvPr/>
        </p:nvSpPr>
        <p:spPr bwMode="black">
          <a:xfrm>
            <a:off x="2357797" y="1801934"/>
            <a:ext cx="3046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 乌龟数例的计算结果</a:t>
            </a:r>
          </a:p>
        </p:txBody>
      </p:sp>
      <p:graphicFrame>
        <p:nvGraphicFramePr>
          <p:cNvPr id="19" name="Object 3"/>
          <p:cNvGraphicFramePr>
            <a:graphicFrameLocks noChangeAspect="1"/>
          </p:cNvGraphicFramePr>
          <p:nvPr>
            <p:extLst>
              <p:ext uri="{D42A27DB-BD31-4B8C-83A1-F6EECF244321}">
                <p14:modId xmlns:p14="http://schemas.microsoft.com/office/powerpoint/2010/main" val="3664837260"/>
              </p:ext>
            </p:extLst>
          </p:nvPr>
        </p:nvGraphicFramePr>
        <p:xfrm>
          <a:off x="4737101" y="2243138"/>
          <a:ext cx="1947863" cy="1668462"/>
        </p:xfrm>
        <a:graphic>
          <a:graphicData uri="http://schemas.openxmlformats.org/presentationml/2006/ole">
            <mc:AlternateContent xmlns:mc="http://schemas.openxmlformats.org/markup-compatibility/2006">
              <mc:Choice xmlns:v="urn:schemas-microsoft-com:vml" Requires="v">
                <p:oleObj spid="_x0000_s103816" name="Equation" r:id="rId3" imgW="749160" imgH="634680" progId="Equation.DSMT4">
                  <p:embed/>
                </p:oleObj>
              </mc:Choice>
              <mc:Fallback>
                <p:oleObj name="Equation" r:id="rId3" imgW="749160" imgH="634680" progId="Equation.DSMT4">
                  <p:embed/>
                  <p:pic>
                    <p:nvPicPr>
                      <p:cNvPr id="32771" name="Object 3"/>
                      <p:cNvPicPr>
                        <a:picLocks noChangeAspect="1" noChangeArrowheads="1"/>
                      </p:cNvPicPr>
                      <p:nvPr/>
                    </p:nvPicPr>
                    <p:blipFill>
                      <a:blip r:embed="rId4"/>
                      <a:srcRect/>
                      <a:stretch>
                        <a:fillRect/>
                      </a:stretch>
                    </p:blipFill>
                    <p:spPr bwMode="black">
                      <a:xfrm>
                        <a:off x="4737101" y="2243138"/>
                        <a:ext cx="1947863"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2632717880"/>
              </p:ext>
            </p:extLst>
          </p:nvPr>
        </p:nvGraphicFramePr>
        <p:xfrm>
          <a:off x="4737101" y="3812109"/>
          <a:ext cx="1847415" cy="851044"/>
        </p:xfrm>
        <a:graphic>
          <a:graphicData uri="http://schemas.openxmlformats.org/presentationml/2006/ole">
            <mc:AlternateContent xmlns:mc="http://schemas.openxmlformats.org/markup-compatibility/2006">
              <mc:Choice xmlns:v="urn:schemas-microsoft-com:vml" Requires="v">
                <p:oleObj spid="_x0000_s103817" name="Equation" r:id="rId5" imgW="825480" imgH="355320" progId="Equation.DSMT4">
                  <p:embed/>
                </p:oleObj>
              </mc:Choice>
              <mc:Fallback>
                <p:oleObj name="Equation" r:id="rId5" imgW="825480" imgH="355320" progId="Equation.DSMT4">
                  <p:embed/>
                  <p:pic>
                    <p:nvPicPr>
                      <p:cNvPr id="32772" name="Object 4"/>
                      <p:cNvPicPr>
                        <a:picLocks noChangeAspect="1" noChangeArrowheads="1"/>
                      </p:cNvPicPr>
                      <p:nvPr/>
                    </p:nvPicPr>
                    <p:blipFill>
                      <a:blip r:embed="rId6"/>
                      <a:srcRect/>
                      <a:stretch>
                        <a:fillRect/>
                      </a:stretch>
                    </p:blipFill>
                    <p:spPr bwMode="black">
                      <a:xfrm>
                        <a:off x="4737101" y="3812109"/>
                        <a:ext cx="1847415" cy="851044"/>
                      </a:xfrm>
                      <a:prstGeom prst="rect">
                        <a:avLst/>
                      </a:prstGeom>
                      <a:noFill/>
                      <a:ln>
                        <a:noFill/>
                      </a:ln>
                      <a:effectLst/>
                    </p:spPr>
                  </p:pic>
                </p:oleObj>
              </mc:Fallback>
            </mc:AlternateContent>
          </a:graphicData>
        </a:graphic>
      </p:graphicFrame>
      <p:sp>
        <p:nvSpPr>
          <p:cNvPr id="21" name="Text Box 5"/>
          <p:cNvSpPr txBox="1">
            <a:spLocks noChangeArrowheads="1"/>
          </p:cNvSpPr>
          <p:nvPr/>
        </p:nvSpPr>
        <p:spPr bwMode="black">
          <a:xfrm>
            <a:off x="3005497" y="4747247"/>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dirty="0">
                <a:latin typeface="+mn-ea"/>
                <a:ea typeface="+mn-ea"/>
              </a:rPr>
              <a:t>取第一个主成分为分类变量</a:t>
            </a:r>
          </a:p>
        </p:txBody>
      </p:sp>
      <p:graphicFrame>
        <p:nvGraphicFramePr>
          <p:cNvPr id="22" name="Object 6"/>
          <p:cNvGraphicFramePr>
            <a:graphicFrameLocks noChangeAspect="1"/>
          </p:cNvGraphicFramePr>
          <p:nvPr>
            <p:extLst>
              <p:ext uri="{D42A27DB-BD31-4B8C-83A1-F6EECF244321}">
                <p14:modId xmlns:p14="http://schemas.microsoft.com/office/powerpoint/2010/main" val="2774263348"/>
              </p:ext>
            </p:extLst>
          </p:nvPr>
        </p:nvGraphicFramePr>
        <p:xfrm>
          <a:off x="2626348" y="5498800"/>
          <a:ext cx="6939305" cy="615097"/>
        </p:xfrm>
        <a:graphic>
          <a:graphicData uri="http://schemas.openxmlformats.org/presentationml/2006/ole">
            <mc:AlternateContent xmlns:mc="http://schemas.openxmlformats.org/markup-compatibility/2006">
              <mc:Choice xmlns:v="urn:schemas-microsoft-com:vml" Requires="v">
                <p:oleObj spid="_x0000_s103818" name="Equation" r:id="rId7" imgW="2400120" imgH="190440" progId="Equation.DSMT4">
                  <p:embed/>
                </p:oleObj>
              </mc:Choice>
              <mc:Fallback>
                <p:oleObj name="Equation" r:id="rId7" imgW="2400120" imgH="190440" progId="Equation.DSMT4">
                  <p:embed/>
                  <p:pic>
                    <p:nvPicPr>
                      <p:cNvPr id="32774" name="Object 6"/>
                      <p:cNvPicPr>
                        <a:picLocks noChangeAspect="1" noChangeArrowheads="1"/>
                      </p:cNvPicPr>
                      <p:nvPr/>
                    </p:nvPicPr>
                    <p:blipFill>
                      <a:blip r:embed="rId8"/>
                      <a:srcRect/>
                      <a:stretch>
                        <a:fillRect/>
                      </a:stretch>
                    </p:blipFill>
                    <p:spPr bwMode="auto">
                      <a:xfrm>
                        <a:off x="2626348" y="5498800"/>
                        <a:ext cx="6939305" cy="6150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32450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33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有关性质</a:t>
            </a:r>
          </a:p>
        </p:txBody>
      </p:sp>
      <p:sp>
        <p:nvSpPr>
          <p:cNvPr id="12" name="Rectangle 2"/>
          <p:cNvSpPr>
            <a:spLocks noChangeArrowheads="1"/>
          </p:cNvSpPr>
          <p:nvPr/>
        </p:nvSpPr>
        <p:spPr bwMode="auto">
          <a:xfrm>
            <a:off x="6596346" y="2124924"/>
            <a:ext cx="1186543"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lnSpc>
                <a:spcPct val="45000"/>
              </a:lnSpc>
              <a:spcBef>
                <a:spcPct val="50000"/>
              </a:spcBef>
            </a:pPr>
            <a:r>
              <a:rPr kumimoji="1" lang="zh-CN" altLang="en-US">
                <a:latin typeface="+mn-ea"/>
                <a:ea typeface="+mn-ea"/>
              </a:rPr>
              <a:t> </a:t>
            </a:r>
            <a:r>
              <a:rPr kumimoji="1" lang="en-US" altLang="zh-CN">
                <a:latin typeface="+mn-ea"/>
                <a:ea typeface="+mn-ea"/>
              </a:rPr>
              <a:t>-2.4310</a:t>
            </a:r>
          </a:p>
          <a:p>
            <a:pPr algn="l" eaLnBrk="1" hangingPunct="1">
              <a:lnSpc>
                <a:spcPct val="45000"/>
              </a:lnSpc>
              <a:spcBef>
                <a:spcPct val="50000"/>
              </a:spcBef>
            </a:pPr>
            <a:r>
              <a:rPr kumimoji="1" lang="en-US" altLang="zh-CN">
                <a:latin typeface="+mn-ea"/>
                <a:ea typeface="+mn-ea"/>
              </a:rPr>
              <a:t> -2.4410</a:t>
            </a:r>
          </a:p>
          <a:p>
            <a:pPr algn="l" eaLnBrk="1" hangingPunct="1">
              <a:lnSpc>
                <a:spcPct val="45000"/>
              </a:lnSpc>
              <a:spcBef>
                <a:spcPct val="50000"/>
              </a:spcBef>
            </a:pPr>
            <a:r>
              <a:rPr kumimoji="1" lang="en-US" altLang="zh-CN">
                <a:latin typeface="+mn-ea"/>
                <a:ea typeface="+mn-ea"/>
              </a:rPr>
              <a:t> -2.0023</a:t>
            </a:r>
          </a:p>
          <a:p>
            <a:pPr algn="l" eaLnBrk="1" hangingPunct="1">
              <a:lnSpc>
                <a:spcPct val="45000"/>
              </a:lnSpc>
              <a:spcBef>
                <a:spcPct val="50000"/>
              </a:spcBef>
            </a:pPr>
            <a:r>
              <a:rPr kumimoji="1" lang="en-US" altLang="zh-CN">
                <a:latin typeface="+mn-ea"/>
                <a:ea typeface="+mn-ea"/>
              </a:rPr>
              <a:t>  0.2349</a:t>
            </a:r>
          </a:p>
          <a:p>
            <a:pPr algn="l" eaLnBrk="1" hangingPunct="1">
              <a:lnSpc>
                <a:spcPct val="45000"/>
              </a:lnSpc>
              <a:spcBef>
                <a:spcPct val="50000"/>
              </a:spcBef>
            </a:pPr>
            <a:r>
              <a:rPr kumimoji="1" lang="en-US" altLang="zh-CN">
                <a:latin typeface="+mn-ea"/>
                <a:ea typeface="+mn-ea"/>
              </a:rPr>
              <a:t>  0.1351</a:t>
            </a:r>
          </a:p>
          <a:p>
            <a:pPr algn="l" eaLnBrk="1" hangingPunct="1">
              <a:lnSpc>
                <a:spcPct val="45000"/>
              </a:lnSpc>
              <a:spcBef>
                <a:spcPct val="50000"/>
              </a:spcBef>
            </a:pPr>
            <a:r>
              <a:rPr kumimoji="1" lang="en-US" altLang="zh-CN">
                <a:latin typeface="+mn-ea"/>
                <a:ea typeface="+mn-ea"/>
              </a:rPr>
              <a:t> -0.6467</a:t>
            </a:r>
          </a:p>
          <a:p>
            <a:pPr algn="l" eaLnBrk="1" hangingPunct="1">
              <a:lnSpc>
                <a:spcPct val="45000"/>
              </a:lnSpc>
              <a:spcBef>
                <a:spcPct val="50000"/>
              </a:spcBef>
            </a:pPr>
            <a:r>
              <a:rPr kumimoji="1" lang="en-US" altLang="zh-CN">
                <a:latin typeface="+mn-ea"/>
                <a:ea typeface="+mn-ea"/>
              </a:rPr>
              <a:t>  0.3475</a:t>
            </a:r>
          </a:p>
          <a:p>
            <a:pPr algn="l" eaLnBrk="1" hangingPunct="1">
              <a:lnSpc>
                <a:spcPct val="45000"/>
              </a:lnSpc>
              <a:spcBef>
                <a:spcPct val="50000"/>
              </a:spcBef>
            </a:pPr>
            <a:r>
              <a:rPr kumimoji="1" lang="en-US" altLang="zh-CN">
                <a:latin typeface="+mn-ea"/>
                <a:ea typeface="+mn-ea"/>
              </a:rPr>
              <a:t>  0.5134</a:t>
            </a:r>
          </a:p>
          <a:p>
            <a:pPr algn="l" eaLnBrk="1" hangingPunct="1">
              <a:lnSpc>
                <a:spcPct val="45000"/>
              </a:lnSpc>
              <a:spcBef>
                <a:spcPct val="50000"/>
              </a:spcBef>
            </a:pPr>
            <a:r>
              <a:rPr kumimoji="1" lang="en-US" altLang="zh-CN">
                <a:latin typeface="+mn-ea"/>
                <a:ea typeface="+mn-ea"/>
              </a:rPr>
              <a:t>  0.1407</a:t>
            </a:r>
          </a:p>
          <a:p>
            <a:pPr algn="l" eaLnBrk="1" hangingPunct="1">
              <a:lnSpc>
                <a:spcPct val="45000"/>
              </a:lnSpc>
              <a:spcBef>
                <a:spcPct val="50000"/>
              </a:spcBef>
            </a:pPr>
            <a:r>
              <a:rPr kumimoji="1" lang="en-US" altLang="zh-CN">
                <a:latin typeface="+mn-ea"/>
                <a:ea typeface="+mn-ea"/>
              </a:rPr>
              <a:t>  2.1487</a:t>
            </a:r>
          </a:p>
          <a:p>
            <a:pPr algn="l" eaLnBrk="1" hangingPunct="1">
              <a:lnSpc>
                <a:spcPct val="45000"/>
              </a:lnSpc>
              <a:spcBef>
                <a:spcPct val="50000"/>
              </a:spcBef>
            </a:pPr>
            <a:r>
              <a:rPr kumimoji="1" lang="en-US" altLang="zh-CN">
                <a:latin typeface="+mn-ea"/>
                <a:ea typeface="+mn-ea"/>
              </a:rPr>
              <a:t>  2.0953</a:t>
            </a:r>
          </a:p>
          <a:p>
            <a:pPr algn="l" eaLnBrk="1" hangingPunct="1">
              <a:lnSpc>
                <a:spcPct val="45000"/>
              </a:lnSpc>
              <a:spcBef>
                <a:spcPct val="50000"/>
              </a:spcBef>
            </a:pPr>
            <a:r>
              <a:rPr kumimoji="1" lang="en-US" altLang="zh-CN">
                <a:latin typeface="+mn-ea"/>
                <a:ea typeface="+mn-ea"/>
              </a:rPr>
              <a:t>  1.9055</a:t>
            </a:r>
          </a:p>
        </p:txBody>
      </p:sp>
      <p:grpSp>
        <p:nvGrpSpPr>
          <p:cNvPr id="13" name="Group 3"/>
          <p:cNvGrpSpPr>
            <a:grpSpLocks/>
          </p:cNvGrpSpPr>
          <p:nvPr/>
        </p:nvGrpSpPr>
        <p:grpSpPr bwMode="auto">
          <a:xfrm>
            <a:off x="1987834" y="915249"/>
            <a:ext cx="3884523" cy="4656078"/>
            <a:chOff x="384" y="720"/>
            <a:chExt cx="2496" cy="3050"/>
          </a:xfrm>
        </p:grpSpPr>
        <p:sp>
          <p:nvSpPr>
            <p:cNvPr id="14" name="Rectangle 4"/>
            <p:cNvSpPr>
              <a:spLocks noChangeArrowheads="1"/>
            </p:cNvSpPr>
            <p:nvPr/>
          </p:nvSpPr>
          <p:spPr bwMode="auto">
            <a:xfrm>
              <a:off x="478" y="1512"/>
              <a:ext cx="48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a:t>
              </a:r>
            </a:p>
            <a:p>
              <a:pPr>
                <a:lnSpc>
                  <a:spcPct val="45000"/>
                </a:lnSpc>
                <a:spcBef>
                  <a:spcPct val="50000"/>
                </a:spcBef>
              </a:pPr>
              <a:r>
                <a:rPr kumimoji="1" lang="en-US" altLang="zh-CN">
                  <a:latin typeface="+mn-ea"/>
                  <a:ea typeface="+mn-ea"/>
                </a:rPr>
                <a:t>2</a:t>
              </a:r>
            </a:p>
            <a:p>
              <a:pPr>
                <a:lnSpc>
                  <a:spcPct val="45000"/>
                </a:lnSpc>
                <a:spcBef>
                  <a:spcPct val="50000"/>
                </a:spcBef>
              </a:pPr>
              <a:r>
                <a:rPr kumimoji="1" lang="en-US" altLang="zh-CN">
                  <a:latin typeface="+mn-ea"/>
                  <a:ea typeface="+mn-ea"/>
                </a:rPr>
                <a:t>3</a:t>
              </a:r>
            </a:p>
            <a:p>
              <a:pPr>
                <a:lnSpc>
                  <a:spcPct val="45000"/>
                </a:lnSpc>
                <a:spcBef>
                  <a:spcPct val="50000"/>
                </a:spcBef>
              </a:pPr>
              <a:r>
                <a:rPr kumimoji="1" lang="en-US" altLang="zh-CN">
                  <a:latin typeface="+mn-ea"/>
                  <a:ea typeface="+mn-ea"/>
                </a:rPr>
                <a:t>4</a:t>
              </a:r>
            </a:p>
            <a:p>
              <a:pPr>
                <a:lnSpc>
                  <a:spcPct val="45000"/>
                </a:lnSpc>
                <a:spcBef>
                  <a:spcPct val="50000"/>
                </a:spcBef>
              </a:pPr>
              <a:r>
                <a:rPr kumimoji="1" lang="en-US" altLang="zh-CN">
                  <a:latin typeface="+mn-ea"/>
                  <a:ea typeface="+mn-ea"/>
                </a:rPr>
                <a:t>5</a:t>
              </a:r>
            </a:p>
            <a:p>
              <a:pPr>
                <a:lnSpc>
                  <a:spcPct val="45000"/>
                </a:lnSpc>
                <a:spcBef>
                  <a:spcPct val="50000"/>
                </a:spcBef>
              </a:pPr>
              <a:r>
                <a:rPr kumimoji="1" lang="en-US" altLang="zh-CN">
                  <a:latin typeface="+mn-ea"/>
                  <a:ea typeface="+mn-ea"/>
                </a:rPr>
                <a:t>6</a:t>
              </a:r>
            </a:p>
            <a:p>
              <a:pPr>
                <a:lnSpc>
                  <a:spcPct val="45000"/>
                </a:lnSpc>
                <a:spcBef>
                  <a:spcPct val="50000"/>
                </a:spcBef>
              </a:pPr>
              <a:r>
                <a:rPr kumimoji="1" lang="en-US" altLang="zh-CN">
                  <a:latin typeface="+mn-ea"/>
                  <a:ea typeface="+mn-ea"/>
                </a:rPr>
                <a:t>7</a:t>
              </a:r>
            </a:p>
            <a:p>
              <a:pPr>
                <a:lnSpc>
                  <a:spcPct val="45000"/>
                </a:lnSpc>
                <a:spcBef>
                  <a:spcPct val="50000"/>
                </a:spcBef>
              </a:pPr>
              <a:r>
                <a:rPr kumimoji="1" lang="en-US" altLang="zh-CN">
                  <a:latin typeface="+mn-ea"/>
                  <a:ea typeface="+mn-ea"/>
                </a:rPr>
                <a:t>8</a:t>
              </a:r>
            </a:p>
            <a:p>
              <a:pPr>
                <a:lnSpc>
                  <a:spcPct val="45000"/>
                </a:lnSpc>
                <a:spcBef>
                  <a:spcPct val="50000"/>
                </a:spcBef>
              </a:pPr>
              <a:r>
                <a:rPr kumimoji="1" lang="en-US" altLang="zh-CN">
                  <a:latin typeface="+mn-ea"/>
                  <a:ea typeface="+mn-ea"/>
                </a:rPr>
                <a:t>9</a:t>
              </a:r>
            </a:p>
            <a:p>
              <a:pPr>
                <a:lnSpc>
                  <a:spcPct val="45000"/>
                </a:lnSpc>
                <a:spcBef>
                  <a:spcPct val="50000"/>
                </a:spcBef>
              </a:pPr>
              <a:r>
                <a:rPr kumimoji="1" lang="en-US" altLang="zh-CN">
                  <a:latin typeface="+mn-ea"/>
                  <a:ea typeface="+mn-ea"/>
                </a:rPr>
                <a:t>10</a:t>
              </a:r>
            </a:p>
            <a:p>
              <a:pPr>
                <a:lnSpc>
                  <a:spcPct val="45000"/>
                </a:lnSpc>
                <a:spcBef>
                  <a:spcPct val="50000"/>
                </a:spcBef>
              </a:pPr>
              <a:r>
                <a:rPr kumimoji="1" lang="en-US" altLang="zh-CN">
                  <a:latin typeface="+mn-ea"/>
                  <a:ea typeface="+mn-ea"/>
                </a:rPr>
                <a:t>11</a:t>
              </a:r>
            </a:p>
            <a:p>
              <a:pPr>
                <a:lnSpc>
                  <a:spcPct val="45000"/>
                </a:lnSpc>
                <a:spcBef>
                  <a:spcPct val="50000"/>
                </a:spcBef>
              </a:pPr>
              <a:r>
                <a:rPr kumimoji="1" lang="en-US" altLang="zh-CN">
                  <a:latin typeface="+mn-ea"/>
                  <a:ea typeface="+mn-ea"/>
                </a:rPr>
                <a:t>12</a:t>
              </a:r>
            </a:p>
          </p:txBody>
        </p:sp>
        <p:sp>
          <p:nvSpPr>
            <p:cNvPr id="15" name="Rectangle 5"/>
            <p:cNvSpPr>
              <a:spLocks noChangeArrowheads="1"/>
            </p:cNvSpPr>
            <p:nvPr/>
          </p:nvSpPr>
          <p:spPr bwMode="auto">
            <a:xfrm>
              <a:off x="1104" y="1512"/>
              <a:ext cx="528"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94</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101</a:t>
              </a:r>
            </a:p>
            <a:p>
              <a:pPr>
                <a:lnSpc>
                  <a:spcPct val="45000"/>
                </a:lnSpc>
                <a:spcBef>
                  <a:spcPct val="50000"/>
                </a:spcBef>
              </a:pPr>
              <a:r>
                <a:rPr kumimoji="1" lang="en-US" altLang="zh-CN">
                  <a:latin typeface="+mn-ea"/>
                  <a:ea typeface="+mn-ea"/>
                </a:rPr>
                <a:t>102</a:t>
              </a:r>
            </a:p>
            <a:p>
              <a:pPr>
                <a:lnSpc>
                  <a:spcPct val="45000"/>
                </a:lnSpc>
                <a:spcBef>
                  <a:spcPct val="50000"/>
                </a:spcBef>
              </a:pPr>
              <a:r>
                <a:rPr kumimoji="1" lang="en-US" altLang="zh-CN">
                  <a:latin typeface="+mn-ea"/>
                  <a:ea typeface="+mn-ea"/>
                </a:rPr>
                <a:t>103</a:t>
              </a:r>
            </a:p>
            <a:p>
              <a:pPr>
                <a:lnSpc>
                  <a:spcPct val="45000"/>
                </a:lnSpc>
                <a:spcBef>
                  <a:spcPct val="50000"/>
                </a:spcBef>
              </a:pPr>
              <a:r>
                <a:rPr kumimoji="1" lang="en-US" altLang="zh-CN">
                  <a:latin typeface="+mn-ea"/>
                  <a:ea typeface="+mn-ea"/>
                </a:rPr>
                <a:t>104</a:t>
              </a:r>
            </a:p>
            <a:p>
              <a:pPr>
                <a:lnSpc>
                  <a:spcPct val="45000"/>
                </a:lnSpc>
                <a:spcBef>
                  <a:spcPct val="50000"/>
                </a:spcBef>
              </a:pPr>
              <a:r>
                <a:rPr kumimoji="1" lang="en-US" altLang="zh-CN">
                  <a:latin typeface="+mn-ea"/>
                  <a:ea typeface="+mn-ea"/>
                </a:rPr>
                <a:t>106</a:t>
              </a:r>
            </a:p>
            <a:p>
              <a:pPr>
                <a:lnSpc>
                  <a:spcPct val="45000"/>
                </a:lnSpc>
                <a:spcBef>
                  <a:spcPct val="50000"/>
                </a:spcBef>
              </a:pPr>
              <a:r>
                <a:rPr kumimoji="1" lang="en-US" altLang="zh-CN">
                  <a:latin typeface="+mn-ea"/>
                  <a:ea typeface="+mn-ea"/>
                </a:rPr>
                <a:t>107</a:t>
              </a:r>
            </a:p>
            <a:p>
              <a:pPr>
                <a:lnSpc>
                  <a:spcPct val="45000"/>
                </a:lnSpc>
                <a:spcBef>
                  <a:spcPct val="50000"/>
                </a:spcBef>
              </a:pPr>
              <a:r>
                <a:rPr kumimoji="1" lang="en-US" altLang="zh-CN">
                  <a:latin typeface="+mn-ea"/>
                  <a:ea typeface="+mn-ea"/>
                </a:rPr>
                <a:t>112</a:t>
              </a:r>
            </a:p>
            <a:p>
              <a:pPr>
                <a:lnSpc>
                  <a:spcPct val="45000"/>
                </a:lnSpc>
                <a:spcBef>
                  <a:spcPct val="50000"/>
                </a:spcBef>
              </a:pPr>
              <a:r>
                <a:rPr kumimoji="1" lang="en-US" altLang="zh-CN">
                  <a:latin typeface="+mn-ea"/>
                  <a:ea typeface="+mn-ea"/>
                </a:rPr>
                <a:t>113</a:t>
              </a:r>
            </a:p>
            <a:p>
              <a:pPr>
                <a:lnSpc>
                  <a:spcPct val="45000"/>
                </a:lnSpc>
                <a:spcBef>
                  <a:spcPct val="50000"/>
                </a:spcBef>
              </a:pPr>
              <a:r>
                <a:rPr kumimoji="1" lang="en-US" altLang="zh-CN">
                  <a:latin typeface="+mn-ea"/>
                  <a:ea typeface="+mn-ea"/>
                </a:rPr>
                <a:t>114</a:t>
              </a:r>
            </a:p>
          </p:txBody>
        </p:sp>
        <p:sp>
          <p:nvSpPr>
            <p:cNvPr id="16" name="Rectangle 6"/>
            <p:cNvSpPr>
              <a:spLocks noChangeArrowheads="1"/>
            </p:cNvSpPr>
            <p:nvPr/>
          </p:nvSpPr>
          <p:spPr bwMode="auto">
            <a:xfrm>
              <a:off x="1728" y="1512"/>
              <a:ext cx="48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74</a:t>
              </a:r>
            </a:p>
            <a:p>
              <a:pPr>
                <a:lnSpc>
                  <a:spcPct val="45000"/>
                </a:lnSpc>
                <a:spcBef>
                  <a:spcPct val="50000"/>
                </a:spcBef>
              </a:pPr>
              <a:r>
                <a:rPr kumimoji="1" lang="en-US" altLang="zh-CN">
                  <a:latin typeface="+mn-ea"/>
                  <a:ea typeface="+mn-ea"/>
                </a:rPr>
                <a:t>78</a:t>
              </a:r>
            </a:p>
            <a:p>
              <a:pPr>
                <a:lnSpc>
                  <a:spcPct val="45000"/>
                </a:lnSpc>
                <a:spcBef>
                  <a:spcPct val="50000"/>
                </a:spcBef>
              </a:pPr>
              <a:r>
                <a:rPr kumimoji="1" lang="en-US" altLang="zh-CN">
                  <a:latin typeface="+mn-ea"/>
                  <a:ea typeface="+mn-ea"/>
                </a:rPr>
                <a:t>80</a:t>
              </a:r>
            </a:p>
            <a:p>
              <a:pPr>
                <a:lnSpc>
                  <a:spcPct val="45000"/>
                </a:lnSpc>
                <a:spcBef>
                  <a:spcPct val="50000"/>
                </a:spcBef>
              </a:pPr>
              <a:r>
                <a:rPr kumimoji="1" lang="en-US" altLang="zh-CN">
                  <a:latin typeface="+mn-ea"/>
                  <a:ea typeface="+mn-ea"/>
                </a:rPr>
                <a:t>84</a:t>
              </a:r>
            </a:p>
            <a:p>
              <a:pPr>
                <a:lnSpc>
                  <a:spcPct val="45000"/>
                </a:lnSpc>
                <a:spcBef>
                  <a:spcPct val="50000"/>
                </a:spcBef>
              </a:pPr>
              <a:r>
                <a:rPr kumimoji="1" lang="en-US" altLang="zh-CN">
                  <a:latin typeface="+mn-ea"/>
                  <a:ea typeface="+mn-ea"/>
                </a:rPr>
                <a:t>85</a:t>
              </a:r>
            </a:p>
            <a:p>
              <a:pPr>
                <a:lnSpc>
                  <a:spcPct val="45000"/>
                </a:lnSpc>
                <a:spcBef>
                  <a:spcPct val="50000"/>
                </a:spcBef>
              </a:pPr>
              <a:r>
                <a:rPr kumimoji="1" lang="en-US" altLang="zh-CN">
                  <a:latin typeface="+mn-ea"/>
                  <a:ea typeface="+mn-ea"/>
                </a:rPr>
                <a:t>81</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82</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88</a:t>
              </a:r>
            </a:p>
            <a:p>
              <a:pPr>
                <a:lnSpc>
                  <a:spcPct val="45000"/>
                </a:lnSpc>
                <a:spcBef>
                  <a:spcPct val="50000"/>
                </a:spcBef>
              </a:pPr>
              <a:r>
                <a:rPr kumimoji="1" lang="en-US" altLang="zh-CN">
                  <a:latin typeface="+mn-ea"/>
                  <a:ea typeface="+mn-ea"/>
                </a:rPr>
                <a:t>86</a:t>
              </a:r>
            </a:p>
          </p:txBody>
        </p:sp>
        <p:sp>
          <p:nvSpPr>
            <p:cNvPr id="17" name="Rectangle 7"/>
            <p:cNvSpPr>
              <a:spLocks noChangeArrowheads="1"/>
            </p:cNvSpPr>
            <p:nvPr/>
          </p:nvSpPr>
          <p:spPr bwMode="auto">
            <a:xfrm>
              <a:off x="2400" y="1512"/>
              <a:ext cx="432"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p:txBody>
        </p:sp>
        <p:grpSp>
          <p:nvGrpSpPr>
            <p:cNvPr id="23" name="Group 8"/>
            <p:cNvGrpSpPr>
              <a:grpSpLocks/>
            </p:cNvGrpSpPr>
            <p:nvPr/>
          </p:nvGrpSpPr>
          <p:grpSpPr bwMode="auto">
            <a:xfrm>
              <a:off x="384" y="720"/>
              <a:ext cx="2496" cy="725"/>
              <a:chOff x="720" y="768"/>
              <a:chExt cx="2496" cy="725"/>
            </a:xfrm>
          </p:grpSpPr>
          <p:sp>
            <p:nvSpPr>
              <p:cNvPr id="24" name="Rectangle 9"/>
              <p:cNvSpPr>
                <a:spLocks noChangeArrowheads="1"/>
              </p:cNvSpPr>
              <p:nvPr/>
            </p:nvSpPr>
            <p:spPr bwMode="auto">
              <a:xfrm>
                <a:off x="720" y="768"/>
                <a:ext cx="249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样本    长        宽        高</a:t>
                </a:r>
              </a:p>
            </p:txBody>
          </p:sp>
          <p:graphicFrame>
            <p:nvGraphicFramePr>
              <p:cNvPr id="25" name="Object 10"/>
              <p:cNvGraphicFramePr>
                <a:graphicFrameLocks noChangeAspect="1"/>
              </p:cNvGraphicFramePr>
              <p:nvPr>
                <p:extLst>
                  <p:ext uri="{D42A27DB-BD31-4B8C-83A1-F6EECF244321}">
                    <p14:modId xmlns:p14="http://schemas.microsoft.com/office/powerpoint/2010/main" val="2541750644"/>
                  </p:ext>
                </p:extLst>
              </p:nvPr>
            </p:nvGraphicFramePr>
            <p:xfrm>
              <a:off x="814" y="1046"/>
              <a:ext cx="2354" cy="447"/>
            </p:xfrm>
            <a:graphic>
              <a:graphicData uri="http://schemas.openxmlformats.org/presentationml/2006/ole">
                <mc:AlternateContent xmlns:mc="http://schemas.openxmlformats.org/markup-compatibility/2006">
                  <mc:Choice xmlns:v="urn:schemas-microsoft-com:vml" Requires="v">
                    <p:oleObj spid="_x0000_s105100" name="Equation" r:id="rId3" imgW="1143000" imgH="190440" progId="Equation.DSMT4">
                      <p:embed/>
                    </p:oleObj>
                  </mc:Choice>
                  <mc:Fallback>
                    <p:oleObj name="Equation" r:id="rId3" imgW="1143000" imgH="190440" progId="Equation.DSMT4">
                      <p:embed/>
                      <p:pic>
                        <p:nvPicPr>
                          <p:cNvPr id="33812" name="Object 10"/>
                          <p:cNvPicPr>
                            <a:picLocks noChangeAspect="1" noChangeArrowheads="1"/>
                          </p:cNvPicPr>
                          <p:nvPr/>
                        </p:nvPicPr>
                        <p:blipFill>
                          <a:blip r:embed="rId4"/>
                          <a:srcRect/>
                          <a:stretch>
                            <a:fillRect/>
                          </a:stretch>
                        </p:blipFill>
                        <p:spPr bwMode="auto">
                          <a:xfrm>
                            <a:off x="814" y="1046"/>
                            <a:ext cx="2354" cy="447"/>
                          </a:xfrm>
                          <a:prstGeom prst="rect">
                            <a:avLst/>
                          </a:prstGeom>
                          <a:noFill/>
                          <a:ln>
                            <a:noFill/>
                          </a:ln>
                          <a:effectLst/>
                        </p:spPr>
                      </p:pic>
                    </p:oleObj>
                  </mc:Fallback>
                </mc:AlternateContent>
              </a:graphicData>
            </a:graphic>
          </p:graphicFrame>
        </p:grpSp>
      </p:grpSp>
      <p:sp>
        <p:nvSpPr>
          <p:cNvPr id="26" name="Rectangle 11"/>
          <p:cNvSpPr>
            <a:spLocks noChangeArrowheads="1"/>
          </p:cNvSpPr>
          <p:nvPr/>
        </p:nvSpPr>
        <p:spPr bwMode="auto">
          <a:xfrm>
            <a:off x="6570945" y="867625"/>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主成分</a:t>
            </a:r>
          </a:p>
        </p:txBody>
      </p:sp>
      <p:graphicFrame>
        <p:nvGraphicFramePr>
          <p:cNvPr id="27" name="Object 12"/>
          <p:cNvGraphicFramePr>
            <a:graphicFrameLocks noChangeAspect="1"/>
          </p:cNvGraphicFramePr>
          <p:nvPr>
            <p:extLst>
              <p:ext uri="{D42A27DB-BD31-4B8C-83A1-F6EECF244321}">
                <p14:modId xmlns:p14="http://schemas.microsoft.com/office/powerpoint/2010/main" val="2746696258"/>
              </p:ext>
            </p:extLst>
          </p:nvPr>
        </p:nvGraphicFramePr>
        <p:xfrm>
          <a:off x="6836573" y="1430830"/>
          <a:ext cx="706087" cy="516260"/>
        </p:xfrm>
        <a:graphic>
          <a:graphicData uri="http://schemas.openxmlformats.org/presentationml/2006/ole">
            <mc:AlternateContent xmlns:mc="http://schemas.openxmlformats.org/markup-compatibility/2006">
              <mc:Choice xmlns:v="urn:schemas-microsoft-com:vml" Requires="v">
                <p:oleObj spid="_x0000_s105101" name="Equation" r:id="rId5" imgW="291960" imgH="190440" progId="Equation.DSMT4">
                  <p:embed/>
                </p:oleObj>
              </mc:Choice>
              <mc:Fallback>
                <p:oleObj name="Equation" r:id="rId5" imgW="291960" imgH="190440" progId="Equation.DSMT4">
                  <p:embed/>
                  <p:pic>
                    <p:nvPicPr>
                      <p:cNvPr id="510988" name="Object 12"/>
                      <p:cNvPicPr>
                        <a:picLocks noChangeAspect="1" noChangeArrowheads="1"/>
                      </p:cNvPicPr>
                      <p:nvPr/>
                    </p:nvPicPr>
                    <p:blipFill>
                      <a:blip r:embed="rId6"/>
                      <a:srcRect/>
                      <a:stretch>
                        <a:fillRect/>
                      </a:stretch>
                    </p:blipFill>
                    <p:spPr bwMode="auto">
                      <a:xfrm>
                        <a:off x="6836573" y="1430830"/>
                        <a:ext cx="706087" cy="516260"/>
                      </a:xfrm>
                      <a:prstGeom prst="rect">
                        <a:avLst/>
                      </a:prstGeom>
                      <a:noFill/>
                      <a:ln>
                        <a:noFill/>
                      </a:ln>
                      <a:effectLst/>
                    </p:spPr>
                  </p:pic>
                </p:oleObj>
              </mc:Fallback>
            </mc:AlternateContent>
          </a:graphicData>
        </a:graphic>
      </p:graphicFrame>
      <p:sp>
        <p:nvSpPr>
          <p:cNvPr id="28" name="Rectangle 13"/>
          <p:cNvSpPr>
            <a:spLocks noChangeArrowheads="1"/>
          </p:cNvSpPr>
          <p:nvPr/>
        </p:nvSpPr>
        <p:spPr bwMode="auto">
          <a:xfrm>
            <a:off x="8247345" y="86762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分类结果</a:t>
            </a:r>
          </a:p>
        </p:txBody>
      </p:sp>
      <p:graphicFrame>
        <p:nvGraphicFramePr>
          <p:cNvPr id="29" name="Object 14"/>
          <p:cNvGraphicFramePr>
            <a:graphicFrameLocks/>
          </p:cNvGraphicFramePr>
          <p:nvPr>
            <p:extLst>
              <p:ext uri="{D42A27DB-BD31-4B8C-83A1-F6EECF244321}">
                <p14:modId xmlns:p14="http://schemas.microsoft.com/office/powerpoint/2010/main" val="1326780087"/>
              </p:ext>
            </p:extLst>
          </p:nvPr>
        </p:nvGraphicFramePr>
        <p:xfrm>
          <a:off x="7942545" y="4549037"/>
          <a:ext cx="2362200" cy="1076325"/>
        </p:xfrm>
        <a:graphic>
          <a:graphicData uri="http://schemas.openxmlformats.org/presentationml/2006/ole">
            <mc:AlternateContent xmlns:mc="http://schemas.openxmlformats.org/markup-compatibility/2006">
              <mc:Choice xmlns:v="urn:schemas-microsoft-com:vml" Requires="v">
                <p:oleObj spid="_x0000_s105102" name="剪辑" r:id="rId7" imgW="3659020" imgH="1948070" progId="MS_ClipArt_Gallery.2">
                  <p:embed/>
                </p:oleObj>
              </mc:Choice>
              <mc:Fallback>
                <p:oleObj name="剪辑" r:id="rId7" imgW="3659020" imgH="1948070" progId="MS_ClipArt_Gallery.2">
                  <p:embed/>
                  <p:pic>
                    <p:nvPicPr>
                      <p:cNvPr id="51099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545" y="4549037"/>
                        <a:ext cx="23622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5"/>
          <p:cNvGraphicFramePr>
            <a:graphicFrameLocks/>
          </p:cNvGraphicFramePr>
          <p:nvPr>
            <p:extLst>
              <p:ext uri="{D42A27DB-BD31-4B8C-83A1-F6EECF244321}">
                <p14:modId xmlns:p14="http://schemas.microsoft.com/office/powerpoint/2010/main" val="225042113"/>
              </p:ext>
            </p:extLst>
          </p:nvPr>
        </p:nvGraphicFramePr>
        <p:xfrm>
          <a:off x="8094945" y="3025036"/>
          <a:ext cx="2057400" cy="914400"/>
        </p:xfrm>
        <a:graphic>
          <a:graphicData uri="http://schemas.openxmlformats.org/presentationml/2006/ole">
            <mc:AlternateContent xmlns:mc="http://schemas.openxmlformats.org/markup-compatibility/2006">
              <mc:Choice xmlns:v="urn:schemas-microsoft-com:vml" Requires="v">
                <p:oleObj spid="_x0000_s105103" name="剪辑" r:id="rId9" imgW="3659020" imgH="1948070" progId="MS_ClipArt_Gallery.2">
                  <p:embed/>
                </p:oleObj>
              </mc:Choice>
              <mc:Fallback>
                <p:oleObj name="剪辑" r:id="rId9" imgW="3659020" imgH="1948070" progId="MS_ClipArt_Gallery.2">
                  <p:embed/>
                  <p:pic>
                    <p:nvPicPr>
                      <p:cNvPr id="510991"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4945" y="3025036"/>
                        <a:ext cx="2057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6"/>
          <p:cNvGraphicFramePr>
            <a:graphicFrameLocks/>
          </p:cNvGraphicFramePr>
          <p:nvPr>
            <p:extLst>
              <p:ext uri="{D42A27DB-BD31-4B8C-83A1-F6EECF244321}">
                <p14:modId xmlns:p14="http://schemas.microsoft.com/office/powerpoint/2010/main" val="2598377108"/>
              </p:ext>
            </p:extLst>
          </p:nvPr>
        </p:nvGraphicFramePr>
        <p:xfrm>
          <a:off x="8285445" y="1729636"/>
          <a:ext cx="1676400" cy="762000"/>
        </p:xfrm>
        <a:graphic>
          <a:graphicData uri="http://schemas.openxmlformats.org/presentationml/2006/ole">
            <mc:AlternateContent xmlns:mc="http://schemas.openxmlformats.org/markup-compatibility/2006">
              <mc:Choice xmlns:v="urn:schemas-microsoft-com:vml" Requires="v">
                <p:oleObj spid="_x0000_s105104" name="剪辑" r:id="rId10" imgW="3659020" imgH="1948070" progId="MS_ClipArt_Gallery.2">
                  <p:embed/>
                </p:oleObj>
              </mc:Choice>
              <mc:Fallback>
                <p:oleObj name="剪辑" r:id="rId10" imgW="3659020" imgH="1948070" progId="MS_ClipArt_Gallery.2">
                  <p:embed/>
                  <p:pic>
                    <p:nvPicPr>
                      <p:cNvPr id="510992"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5445" y="1729636"/>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Rectangle 17"/>
          <p:cNvSpPr>
            <a:spLocks noChangeArrowheads="1"/>
          </p:cNvSpPr>
          <p:nvPr/>
        </p:nvSpPr>
        <p:spPr bwMode="auto">
          <a:xfrm>
            <a:off x="8552146" y="1805836"/>
            <a:ext cx="1000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en-US" altLang="zh-CN" sz="2800" dirty="0">
                <a:solidFill>
                  <a:srgbClr val="FFFF00"/>
                </a:solidFill>
                <a:latin typeface="+mn-ea"/>
                <a:ea typeface="+mn-ea"/>
              </a:rPr>
              <a:t>{1-3}</a:t>
            </a:r>
          </a:p>
        </p:txBody>
      </p:sp>
      <p:sp>
        <p:nvSpPr>
          <p:cNvPr id="34" name="Rectangle 18"/>
          <p:cNvSpPr>
            <a:spLocks noChangeArrowheads="1"/>
          </p:cNvSpPr>
          <p:nvPr/>
        </p:nvSpPr>
        <p:spPr bwMode="auto">
          <a:xfrm>
            <a:off x="8552146" y="3177436"/>
            <a:ext cx="1000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en-US" altLang="zh-CN" sz="2800" dirty="0">
                <a:solidFill>
                  <a:srgbClr val="FFFF00"/>
                </a:solidFill>
                <a:latin typeface="+mn-ea"/>
                <a:ea typeface="+mn-ea"/>
              </a:rPr>
              <a:t>{4-9}</a:t>
            </a:r>
          </a:p>
        </p:txBody>
      </p:sp>
      <p:sp>
        <p:nvSpPr>
          <p:cNvPr id="35" name="Rectangle 19"/>
          <p:cNvSpPr>
            <a:spLocks noChangeArrowheads="1"/>
          </p:cNvSpPr>
          <p:nvPr/>
        </p:nvSpPr>
        <p:spPr bwMode="auto">
          <a:xfrm>
            <a:off x="8323545" y="4701436"/>
            <a:ext cx="14205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en-US" altLang="zh-CN" sz="2800" dirty="0">
                <a:solidFill>
                  <a:srgbClr val="FFFF00"/>
                </a:solidFill>
                <a:latin typeface="+mn-ea"/>
                <a:ea typeface="+mn-ea"/>
              </a:rPr>
              <a:t>{10-12}</a:t>
            </a:r>
          </a:p>
        </p:txBody>
      </p:sp>
    </p:spTree>
    <p:extLst>
      <p:ext uri="{BB962C8B-B14F-4D97-AF65-F5344CB8AC3E}">
        <p14:creationId xmlns:p14="http://schemas.microsoft.com/office/powerpoint/2010/main" val="3622801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20" name="Rectangle 2"/>
          <p:cNvSpPr>
            <a:spLocks noChangeArrowheads="1"/>
          </p:cNvSpPr>
          <p:nvPr/>
        </p:nvSpPr>
        <p:spPr bwMode="auto">
          <a:xfrm>
            <a:off x="2424113" y="1628776"/>
            <a:ext cx="2590800"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例：一批龟壳</a:t>
            </a:r>
          </a:p>
          <a:p>
            <a:pPr algn="l">
              <a:spcBef>
                <a:spcPct val="50000"/>
              </a:spcBef>
            </a:pPr>
            <a:r>
              <a:rPr kumimoji="1" lang="zh-CN" altLang="en-US" sz="2400">
                <a:latin typeface="+mn-ea"/>
                <a:ea typeface="+mn-ea"/>
              </a:rPr>
              <a:t>        化石的长       </a:t>
            </a:r>
          </a:p>
          <a:p>
            <a:pPr algn="l">
              <a:spcBef>
                <a:spcPct val="50000"/>
              </a:spcBef>
            </a:pPr>
            <a:r>
              <a:rPr kumimoji="1" lang="zh-CN" altLang="en-US" sz="2400">
                <a:latin typeface="+mn-ea"/>
                <a:ea typeface="+mn-ea"/>
              </a:rPr>
              <a:t>        宽高数据</a:t>
            </a:r>
            <a:endParaRPr kumimoji="1" lang="zh-CN" altLang="en-US" sz="2800">
              <a:latin typeface="+mn-ea"/>
              <a:ea typeface="+mn-ea"/>
            </a:endParaRPr>
          </a:p>
        </p:txBody>
      </p:sp>
      <p:grpSp>
        <p:nvGrpSpPr>
          <p:cNvPr id="21" name="Group 3"/>
          <p:cNvGrpSpPr>
            <a:grpSpLocks/>
          </p:cNvGrpSpPr>
          <p:nvPr/>
        </p:nvGrpSpPr>
        <p:grpSpPr bwMode="auto">
          <a:xfrm>
            <a:off x="5735638" y="1052514"/>
            <a:ext cx="3962400" cy="4705349"/>
            <a:chOff x="384" y="720"/>
            <a:chExt cx="2496" cy="2964"/>
          </a:xfrm>
        </p:grpSpPr>
        <p:sp>
          <p:nvSpPr>
            <p:cNvPr id="22" name="Rectangle 4"/>
            <p:cNvSpPr>
              <a:spLocks noChangeArrowheads="1"/>
            </p:cNvSpPr>
            <p:nvPr/>
          </p:nvSpPr>
          <p:spPr bwMode="auto">
            <a:xfrm>
              <a:off x="478" y="1512"/>
              <a:ext cx="480"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a:t>
              </a:r>
            </a:p>
            <a:p>
              <a:pPr>
                <a:lnSpc>
                  <a:spcPct val="45000"/>
                </a:lnSpc>
                <a:spcBef>
                  <a:spcPct val="50000"/>
                </a:spcBef>
              </a:pPr>
              <a:r>
                <a:rPr kumimoji="1" lang="en-US" altLang="zh-CN">
                  <a:latin typeface="+mn-ea"/>
                  <a:ea typeface="+mn-ea"/>
                </a:rPr>
                <a:t>2</a:t>
              </a:r>
            </a:p>
            <a:p>
              <a:pPr>
                <a:lnSpc>
                  <a:spcPct val="45000"/>
                </a:lnSpc>
                <a:spcBef>
                  <a:spcPct val="50000"/>
                </a:spcBef>
              </a:pPr>
              <a:r>
                <a:rPr kumimoji="1" lang="en-US" altLang="zh-CN">
                  <a:latin typeface="+mn-ea"/>
                  <a:ea typeface="+mn-ea"/>
                </a:rPr>
                <a:t>3</a:t>
              </a:r>
            </a:p>
            <a:p>
              <a:pPr>
                <a:lnSpc>
                  <a:spcPct val="45000"/>
                </a:lnSpc>
                <a:spcBef>
                  <a:spcPct val="50000"/>
                </a:spcBef>
              </a:pPr>
              <a:r>
                <a:rPr kumimoji="1" lang="en-US" altLang="zh-CN">
                  <a:latin typeface="+mn-ea"/>
                  <a:ea typeface="+mn-ea"/>
                </a:rPr>
                <a:t>4</a:t>
              </a:r>
            </a:p>
            <a:p>
              <a:pPr>
                <a:lnSpc>
                  <a:spcPct val="45000"/>
                </a:lnSpc>
                <a:spcBef>
                  <a:spcPct val="50000"/>
                </a:spcBef>
              </a:pPr>
              <a:r>
                <a:rPr kumimoji="1" lang="en-US" altLang="zh-CN">
                  <a:latin typeface="+mn-ea"/>
                  <a:ea typeface="+mn-ea"/>
                </a:rPr>
                <a:t>5</a:t>
              </a:r>
            </a:p>
            <a:p>
              <a:pPr>
                <a:lnSpc>
                  <a:spcPct val="45000"/>
                </a:lnSpc>
                <a:spcBef>
                  <a:spcPct val="50000"/>
                </a:spcBef>
              </a:pPr>
              <a:r>
                <a:rPr kumimoji="1" lang="en-US" altLang="zh-CN">
                  <a:latin typeface="+mn-ea"/>
                  <a:ea typeface="+mn-ea"/>
                </a:rPr>
                <a:t>6</a:t>
              </a:r>
            </a:p>
            <a:p>
              <a:pPr>
                <a:lnSpc>
                  <a:spcPct val="45000"/>
                </a:lnSpc>
                <a:spcBef>
                  <a:spcPct val="50000"/>
                </a:spcBef>
              </a:pPr>
              <a:r>
                <a:rPr kumimoji="1" lang="en-US" altLang="zh-CN">
                  <a:latin typeface="+mn-ea"/>
                  <a:ea typeface="+mn-ea"/>
                </a:rPr>
                <a:t>7</a:t>
              </a:r>
            </a:p>
            <a:p>
              <a:pPr>
                <a:lnSpc>
                  <a:spcPct val="45000"/>
                </a:lnSpc>
                <a:spcBef>
                  <a:spcPct val="50000"/>
                </a:spcBef>
              </a:pPr>
              <a:r>
                <a:rPr kumimoji="1" lang="en-US" altLang="zh-CN">
                  <a:latin typeface="+mn-ea"/>
                  <a:ea typeface="+mn-ea"/>
                </a:rPr>
                <a:t>8</a:t>
              </a:r>
            </a:p>
            <a:p>
              <a:pPr>
                <a:lnSpc>
                  <a:spcPct val="45000"/>
                </a:lnSpc>
                <a:spcBef>
                  <a:spcPct val="50000"/>
                </a:spcBef>
              </a:pPr>
              <a:r>
                <a:rPr kumimoji="1" lang="en-US" altLang="zh-CN">
                  <a:latin typeface="+mn-ea"/>
                  <a:ea typeface="+mn-ea"/>
                </a:rPr>
                <a:t>9</a:t>
              </a:r>
            </a:p>
            <a:p>
              <a:pPr>
                <a:lnSpc>
                  <a:spcPct val="45000"/>
                </a:lnSpc>
                <a:spcBef>
                  <a:spcPct val="50000"/>
                </a:spcBef>
              </a:pPr>
              <a:r>
                <a:rPr kumimoji="1" lang="en-US" altLang="zh-CN">
                  <a:latin typeface="+mn-ea"/>
                  <a:ea typeface="+mn-ea"/>
                </a:rPr>
                <a:t>10</a:t>
              </a:r>
            </a:p>
            <a:p>
              <a:pPr>
                <a:lnSpc>
                  <a:spcPct val="45000"/>
                </a:lnSpc>
                <a:spcBef>
                  <a:spcPct val="50000"/>
                </a:spcBef>
              </a:pPr>
              <a:r>
                <a:rPr kumimoji="1" lang="en-US" altLang="zh-CN">
                  <a:latin typeface="+mn-ea"/>
                  <a:ea typeface="+mn-ea"/>
                </a:rPr>
                <a:t>11</a:t>
              </a:r>
            </a:p>
            <a:p>
              <a:pPr>
                <a:lnSpc>
                  <a:spcPct val="45000"/>
                </a:lnSpc>
                <a:spcBef>
                  <a:spcPct val="50000"/>
                </a:spcBef>
              </a:pPr>
              <a:r>
                <a:rPr kumimoji="1" lang="en-US" altLang="zh-CN">
                  <a:latin typeface="+mn-ea"/>
                  <a:ea typeface="+mn-ea"/>
                </a:rPr>
                <a:t>12</a:t>
              </a:r>
            </a:p>
          </p:txBody>
        </p:sp>
        <p:sp>
          <p:nvSpPr>
            <p:cNvPr id="23" name="Rectangle 5"/>
            <p:cNvSpPr>
              <a:spLocks noChangeArrowheads="1"/>
            </p:cNvSpPr>
            <p:nvPr/>
          </p:nvSpPr>
          <p:spPr bwMode="auto">
            <a:xfrm>
              <a:off x="1104" y="1512"/>
              <a:ext cx="528"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94</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101</a:t>
              </a:r>
            </a:p>
            <a:p>
              <a:pPr>
                <a:lnSpc>
                  <a:spcPct val="45000"/>
                </a:lnSpc>
                <a:spcBef>
                  <a:spcPct val="50000"/>
                </a:spcBef>
              </a:pPr>
              <a:r>
                <a:rPr kumimoji="1" lang="en-US" altLang="zh-CN">
                  <a:latin typeface="+mn-ea"/>
                  <a:ea typeface="+mn-ea"/>
                </a:rPr>
                <a:t>102</a:t>
              </a:r>
            </a:p>
            <a:p>
              <a:pPr>
                <a:lnSpc>
                  <a:spcPct val="45000"/>
                </a:lnSpc>
                <a:spcBef>
                  <a:spcPct val="50000"/>
                </a:spcBef>
              </a:pPr>
              <a:r>
                <a:rPr kumimoji="1" lang="en-US" altLang="zh-CN">
                  <a:latin typeface="+mn-ea"/>
                  <a:ea typeface="+mn-ea"/>
                </a:rPr>
                <a:t>103</a:t>
              </a:r>
            </a:p>
            <a:p>
              <a:pPr>
                <a:lnSpc>
                  <a:spcPct val="45000"/>
                </a:lnSpc>
                <a:spcBef>
                  <a:spcPct val="50000"/>
                </a:spcBef>
              </a:pPr>
              <a:r>
                <a:rPr kumimoji="1" lang="en-US" altLang="zh-CN">
                  <a:latin typeface="+mn-ea"/>
                  <a:ea typeface="+mn-ea"/>
                </a:rPr>
                <a:t>104</a:t>
              </a:r>
            </a:p>
            <a:p>
              <a:pPr>
                <a:lnSpc>
                  <a:spcPct val="45000"/>
                </a:lnSpc>
                <a:spcBef>
                  <a:spcPct val="50000"/>
                </a:spcBef>
              </a:pPr>
              <a:r>
                <a:rPr kumimoji="1" lang="en-US" altLang="zh-CN">
                  <a:latin typeface="+mn-ea"/>
                  <a:ea typeface="+mn-ea"/>
                </a:rPr>
                <a:t>106</a:t>
              </a:r>
            </a:p>
            <a:p>
              <a:pPr>
                <a:lnSpc>
                  <a:spcPct val="45000"/>
                </a:lnSpc>
                <a:spcBef>
                  <a:spcPct val="50000"/>
                </a:spcBef>
              </a:pPr>
              <a:r>
                <a:rPr kumimoji="1" lang="en-US" altLang="zh-CN">
                  <a:latin typeface="+mn-ea"/>
                  <a:ea typeface="+mn-ea"/>
                </a:rPr>
                <a:t>107</a:t>
              </a:r>
            </a:p>
            <a:p>
              <a:pPr>
                <a:lnSpc>
                  <a:spcPct val="45000"/>
                </a:lnSpc>
                <a:spcBef>
                  <a:spcPct val="50000"/>
                </a:spcBef>
              </a:pPr>
              <a:r>
                <a:rPr kumimoji="1" lang="en-US" altLang="zh-CN">
                  <a:latin typeface="+mn-ea"/>
                  <a:ea typeface="+mn-ea"/>
                </a:rPr>
                <a:t>112</a:t>
              </a:r>
            </a:p>
            <a:p>
              <a:pPr>
                <a:lnSpc>
                  <a:spcPct val="45000"/>
                </a:lnSpc>
                <a:spcBef>
                  <a:spcPct val="50000"/>
                </a:spcBef>
              </a:pPr>
              <a:r>
                <a:rPr kumimoji="1" lang="en-US" altLang="zh-CN">
                  <a:latin typeface="+mn-ea"/>
                  <a:ea typeface="+mn-ea"/>
                </a:rPr>
                <a:t>113</a:t>
              </a:r>
            </a:p>
            <a:p>
              <a:pPr>
                <a:lnSpc>
                  <a:spcPct val="45000"/>
                </a:lnSpc>
                <a:spcBef>
                  <a:spcPct val="50000"/>
                </a:spcBef>
              </a:pPr>
              <a:r>
                <a:rPr kumimoji="1" lang="en-US" altLang="zh-CN">
                  <a:latin typeface="+mn-ea"/>
                  <a:ea typeface="+mn-ea"/>
                </a:rPr>
                <a:t>114</a:t>
              </a:r>
            </a:p>
          </p:txBody>
        </p:sp>
        <p:sp>
          <p:nvSpPr>
            <p:cNvPr id="24" name="Rectangle 6"/>
            <p:cNvSpPr>
              <a:spLocks noChangeArrowheads="1"/>
            </p:cNvSpPr>
            <p:nvPr/>
          </p:nvSpPr>
          <p:spPr bwMode="auto">
            <a:xfrm>
              <a:off x="1728" y="1512"/>
              <a:ext cx="480"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74</a:t>
              </a:r>
            </a:p>
            <a:p>
              <a:pPr>
                <a:lnSpc>
                  <a:spcPct val="45000"/>
                </a:lnSpc>
                <a:spcBef>
                  <a:spcPct val="50000"/>
                </a:spcBef>
              </a:pPr>
              <a:r>
                <a:rPr kumimoji="1" lang="en-US" altLang="zh-CN">
                  <a:latin typeface="+mn-ea"/>
                  <a:ea typeface="+mn-ea"/>
                </a:rPr>
                <a:t>78</a:t>
              </a:r>
            </a:p>
            <a:p>
              <a:pPr>
                <a:lnSpc>
                  <a:spcPct val="45000"/>
                </a:lnSpc>
                <a:spcBef>
                  <a:spcPct val="50000"/>
                </a:spcBef>
              </a:pPr>
              <a:r>
                <a:rPr kumimoji="1" lang="en-US" altLang="zh-CN">
                  <a:latin typeface="+mn-ea"/>
                  <a:ea typeface="+mn-ea"/>
                </a:rPr>
                <a:t>80</a:t>
              </a:r>
            </a:p>
            <a:p>
              <a:pPr>
                <a:lnSpc>
                  <a:spcPct val="45000"/>
                </a:lnSpc>
                <a:spcBef>
                  <a:spcPct val="50000"/>
                </a:spcBef>
              </a:pPr>
              <a:r>
                <a:rPr kumimoji="1" lang="en-US" altLang="zh-CN">
                  <a:latin typeface="+mn-ea"/>
                  <a:ea typeface="+mn-ea"/>
                </a:rPr>
                <a:t>84</a:t>
              </a:r>
            </a:p>
            <a:p>
              <a:pPr>
                <a:lnSpc>
                  <a:spcPct val="45000"/>
                </a:lnSpc>
                <a:spcBef>
                  <a:spcPct val="50000"/>
                </a:spcBef>
              </a:pPr>
              <a:r>
                <a:rPr kumimoji="1" lang="en-US" altLang="zh-CN">
                  <a:latin typeface="+mn-ea"/>
                  <a:ea typeface="+mn-ea"/>
                </a:rPr>
                <a:t>85</a:t>
              </a:r>
            </a:p>
            <a:p>
              <a:pPr>
                <a:lnSpc>
                  <a:spcPct val="45000"/>
                </a:lnSpc>
                <a:spcBef>
                  <a:spcPct val="50000"/>
                </a:spcBef>
              </a:pPr>
              <a:r>
                <a:rPr kumimoji="1" lang="en-US" altLang="zh-CN">
                  <a:latin typeface="+mn-ea"/>
                  <a:ea typeface="+mn-ea"/>
                </a:rPr>
                <a:t>81</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82</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88</a:t>
              </a:r>
            </a:p>
            <a:p>
              <a:pPr>
                <a:lnSpc>
                  <a:spcPct val="45000"/>
                </a:lnSpc>
                <a:spcBef>
                  <a:spcPct val="50000"/>
                </a:spcBef>
              </a:pPr>
              <a:r>
                <a:rPr kumimoji="1" lang="en-US" altLang="zh-CN">
                  <a:latin typeface="+mn-ea"/>
                  <a:ea typeface="+mn-ea"/>
                </a:rPr>
                <a:t>86</a:t>
              </a:r>
            </a:p>
          </p:txBody>
        </p:sp>
        <p:sp>
          <p:nvSpPr>
            <p:cNvPr id="25" name="Rectangle 7"/>
            <p:cNvSpPr>
              <a:spLocks noChangeArrowheads="1"/>
            </p:cNvSpPr>
            <p:nvPr/>
          </p:nvSpPr>
          <p:spPr bwMode="auto">
            <a:xfrm>
              <a:off x="2400" y="1512"/>
              <a:ext cx="432" cy="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p:txBody>
        </p:sp>
        <p:grpSp>
          <p:nvGrpSpPr>
            <p:cNvPr id="26" name="Group 8"/>
            <p:cNvGrpSpPr>
              <a:grpSpLocks/>
            </p:cNvGrpSpPr>
            <p:nvPr/>
          </p:nvGrpSpPr>
          <p:grpSpPr bwMode="auto">
            <a:xfrm>
              <a:off x="384" y="720"/>
              <a:ext cx="2496" cy="743"/>
              <a:chOff x="720" y="768"/>
              <a:chExt cx="2496" cy="743"/>
            </a:xfrm>
          </p:grpSpPr>
          <p:sp>
            <p:nvSpPr>
              <p:cNvPr id="27" name="Rectangle 9"/>
              <p:cNvSpPr>
                <a:spLocks noChangeArrowheads="1"/>
              </p:cNvSpPr>
              <p:nvPr/>
            </p:nvSpPr>
            <p:spPr bwMode="auto">
              <a:xfrm>
                <a:off x="720" y="768"/>
                <a:ext cx="249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样本    长      宽      高</a:t>
                </a:r>
              </a:p>
            </p:txBody>
          </p:sp>
          <p:graphicFrame>
            <p:nvGraphicFramePr>
              <p:cNvPr id="28" name="Object 10"/>
              <p:cNvGraphicFramePr>
                <a:graphicFrameLocks noChangeAspect="1"/>
              </p:cNvGraphicFramePr>
              <p:nvPr>
                <p:extLst>
                  <p:ext uri="{D42A27DB-BD31-4B8C-83A1-F6EECF244321}">
                    <p14:modId xmlns:p14="http://schemas.microsoft.com/office/powerpoint/2010/main" val="1584876395"/>
                  </p:ext>
                </p:extLst>
              </p:nvPr>
            </p:nvGraphicFramePr>
            <p:xfrm>
              <a:off x="789" y="1098"/>
              <a:ext cx="2220" cy="413"/>
            </p:xfrm>
            <a:graphic>
              <a:graphicData uri="http://schemas.openxmlformats.org/presentationml/2006/ole">
                <mc:AlternateContent xmlns:mc="http://schemas.openxmlformats.org/markup-compatibility/2006">
                  <mc:Choice xmlns:v="urn:schemas-microsoft-com:vml" Requires="v">
                    <p:oleObj spid="_x0000_s105732" name="Equation" r:id="rId3" imgW="1143000" imgH="190440" progId="Equation.DSMT4">
                      <p:embed/>
                    </p:oleObj>
                  </mc:Choice>
                  <mc:Fallback>
                    <p:oleObj name="Equation" r:id="rId3" imgW="1143000" imgH="190440" progId="Equation.DSMT4">
                      <p:embed/>
                      <p:pic>
                        <p:nvPicPr>
                          <p:cNvPr id="53260" name="Object 10"/>
                          <p:cNvPicPr>
                            <a:picLocks noChangeAspect="1" noChangeArrowheads="1"/>
                          </p:cNvPicPr>
                          <p:nvPr/>
                        </p:nvPicPr>
                        <p:blipFill>
                          <a:blip r:embed="rId4"/>
                          <a:srcRect/>
                          <a:stretch>
                            <a:fillRect/>
                          </a:stretch>
                        </p:blipFill>
                        <p:spPr bwMode="auto">
                          <a:xfrm>
                            <a:off x="789" y="1098"/>
                            <a:ext cx="2220" cy="413"/>
                          </a:xfrm>
                          <a:prstGeom prst="rect">
                            <a:avLst/>
                          </a:prstGeom>
                          <a:noFill/>
                          <a:ln>
                            <a:noFill/>
                          </a:ln>
                          <a:effectLst/>
                        </p:spPr>
                      </p:pic>
                    </p:oleObj>
                  </mc:Fallback>
                </mc:AlternateContent>
              </a:graphicData>
            </a:graphic>
          </p:graphicFrame>
        </p:grpSp>
      </p:grpSp>
      <p:graphicFrame>
        <p:nvGraphicFramePr>
          <p:cNvPr id="29" name="Object 11"/>
          <p:cNvGraphicFramePr>
            <a:graphicFrameLocks/>
          </p:cNvGraphicFramePr>
          <p:nvPr>
            <p:extLst>
              <p:ext uri="{D42A27DB-BD31-4B8C-83A1-F6EECF244321}">
                <p14:modId xmlns:p14="http://schemas.microsoft.com/office/powerpoint/2010/main" val="1778052398"/>
              </p:ext>
            </p:extLst>
          </p:nvPr>
        </p:nvGraphicFramePr>
        <p:xfrm>
          <a:off x="2640013" y="3716339"/>
          <a:ext cx="2362200" cy="1076325"/>
        </p:xfrm>
        <a:graphic>
          <a:graphicData uri="http://schemas.openxmlformats.org/presentationml/2006/ole">
            <mc:AlternateContent xmlns:mc="http://schemas.openxmlformats.org/markup-compatibility/2006">
              <mc:Choice xmlns:v="urn:schemas-microsoft-com:vml" Requires="v">
                <p:oleObj spid="_x0000_s105733" name="剪辑" r:id="rId5" imgW="3659020" imgH="1948070" progId="MS_ClipArt_Gallery.2">
                  <p:embed/>
                </p:oleObj>
              </mc:Choice>
              <mc:Fallback>
                <p:oleObj name="剪辑" r:id="rId5" imgW="3659020" imgH="1948070" progId="MS_ClipArt_Gallery.2">
                  <p:embed/>
                  <p:pic>
                    <p:nvPicPr>
                      <p:cNvPr id="534539"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3716339"/>
                        <a:ext cx="23622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4245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5" name="Text Box 2"/>
          <p:cNvSpPr txBox="1">
            <a:spLocks noChangeArrowheads="1"/>
          </p:cNvSpPr>
          <p:nvPr/>
        </p:nvSpPr>
        <p:spPr bwMode="auto">
          <a:xfrm>
            <a:off x="2351088" y="1196976"/>
            <a:ext cx="616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如前所述，若存在一个线性关系</a:t>
            </a:r>
          </a:p>
        </p:txBody>
      </p:sp>
      <p:sp>
        <p:nvSpPr>
          <p:cNvPr id="16" name="Text Box 3"/>
          <p:cNvSpPr txBox="1">
            <a:spLocks noChangeArrowheads="1"/>
          </p:cNvSpPr>
          <p:nvPr/>
        </p:nvSpPr>
        <p:spPr bwMode="auto">
          <a:xfrm>
            <a:off x="2608897" y="4887686"/>
            <a:ext cx="697587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just"/>
            <a:r>
              <a:rPr kumimoji="1" lang="zh-CN" altLang="en-US" sz="2800" dirty="0">
                <a:latin typeface="+mn-ea"/>
                <a:ea typeface="+mn-ea"/>
              </a:rPr>
              <a:t>　　总之，可以用两个变量的样本数据近似恢复三个变量的样本数据。</a:t>
            </a:r>
            <a:endParaRPr kumimoji="1" lang="en-US" altLang="zh-CN" sz="2800" dirty="0">
              <a:latin typeface="+mn-ea"/>
              <a:ea typeface="+mn-ea"/>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847341587"/>
              </p:ext>
            </p:extLst>
          </p:nvPr>
        </p:nvGraphicFramePr>
        <p:xfrm>
          <a:off x="4151314" y="3621360"/>
          <a:ext cx="5073953" cy="651166"/>
        </p:xfrm>
        <a:graphic>
          <a:graphicData uri="http://schemas.openxmlformats.org/presentationml/2006/ole">
            <mc:AlternateContent xmlns:mc="http://schemas.openxmlformats.org/markup-compatibility/2006">
              <mc:Choice xmlns:v="urn:schemas-microsoft-com:vml" Requires="v">
                <p:oleObj spid="_x0000_s106882" name="Equation" r:id="rId3" imgW="1904760" imgH="190440" progId="Equation.DSMT4">
                  <p:embed/>
                </p:oleObj>
              </mc:Choice>
              <mc:Fallback>
                <p:oleObj name="Equation" r:id="rId3" imgW="1904760" imgH="190440" progId="Equation.DSMT4">
                  <p:embed/>
                  <p:pic>
                    <p:nvPicPr>
                      <p:cNvPr id="535556" name="Object 4"/>
                      <p:cNvPicPr>
                        <a:picLocks noChangeAspect="1" noChangeArrowheads="1"/>
                      </p:cNvPicPr>
                      <p:nvPr/>
                    </p:nvPicPr>
                    <p:blipFill>
                      <a:blip r:embed="rId4"/>
                      <a:srcRect/>
                      <a:stretch>
                        <a:fillRect/>
                      </a:stretch>
                    </p:blipFill>
                    <p:spPr bwMode="auto">
                      <a:xfrm>
                        <a:off x="4151314" y="3621360"/>
                        <a:ext cx="5073953" cy="651166"/>
                      </a:xfrm>
                      <a:prstGeom prst="rect">
                        <a:avLst/>
                      </a:prstGeom>
                      <a:noFill/>
                      <a:ln>
                        <a:noFill/>
                      </a:ln>
                      <a:effec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3380347653"/>
              </p:ext>
            </p:extLst>
          </p:nvPr>
        </p:nvGraphicFramePr>
        <p:xfrm>
          <a:off x="4151314" y="2739723"/>
          <a:ext cx="5030787" cy="637178"/>
        </p:xfrm>
        <a:graphic>
          <a:graphicData uri="http://schemas.openxmlformats.org/presentationml/2006/ole">
            <mc:AlternateContent xmlns:mc="http://schemas.openxmlformats.org/markup-compatibility/2006">
              <mc:Choice xmlns:v="urn:schemas-microsoft-com:vml" Requires="v">
                <p:oleObj spid="_x0000_s106883" name="Equation" r:id="rId5" imgW="1892160" imgH="190440" progId="Equation.DSMT4">
                  <p:embed/>
                </p:oleObj>
              </mc:Choice>
              <mc:Fallback>
                <p:oleObj name="Equation" r:id="rId5" imgW="1892160" imgH="190440" progId="Equation.DSMT4">
                  <p:embed/>
                  <p:pic>
                    <p:nvPicPr>
                      <p:cNvPr id="535557" name="Object 5"/>
                      <p:cNvPicPr>
                        <a:picLocks noChangeAspect="1" noChangeArrowheads="1"/>
                      </p:cNvPicPr>
                      <p:nvPr/>
                    </p:nvPicPr>
                    <p:blipFill>
                      <a:blip r:embed="rId6"/>
                      <a:srcRect/>
                      <a:stretch>
                        <a:fillRect/>
                      </a:stretch>
                    </p:blipFill>
                    <p:spPr bwMode="auto">
                      <a:xfrm>
                        <a:off x="4151314" y="2739723"/>
                        <a:ext cx="5030787" cy="637178"/>
                      </a:xfrm>
                      <a:prstGeom prst="rect">
                        <a:avLst/>
                      </a:prstGeom>
                      <a:noFill/>
                      <a:ln>
                        <a:noFill/>
                      </a:ln>
                      <a:effectLst/>
                    </p:spPr>
                  </p:pic>
                </p:oleObj>
              </mc:Fallback>
            </mc:AlternateContent>
          </a:graphicData>
        </a:graphic>
      </p:graphicFrame>
      <p:graphicFrame>
        <p:nvGraphicFramePr>
          <p:cNvPr id="19" name="Object 6"/>
          <p:cNvGraphicFramePr>
            <a:graphicFrameLocks noChangeAspect="1"/>
          </p:cNvGraphicFramePr>
          <p:nvPr>
            <p:extLst>
              <p:ext uri="{D42A27DB-BD31-4B8C-83A1-F6EECF244321}">
                <p14:modId xmlns:p14="http://schemas.microsoft.com/office/powerpoint/2010/main" val="486505716"/>
              </p:ext>
            </p:extLst>
          </p:nvPr>
        </p:nvGraphicFramePr>
        <p:xfrm>
          <a:off x="4151314" y="1907966"/>
          <a:ext cx="4857663" cy="636832"/>
        </p:xfrm>
        <a:graphic>
          <a:graphicData uri="http://schemas.openxmlformats.org/presentationml/2006/ole">
            <mc:AlternateContent xmlns:mc="http://schemas.openxmlformats.org/markup-compatibility/2006">
              <mc:Choice xmlns:v="urn:schemas-microsoft-com:vml" Requires="v">
                <p:oleObj spid="_x0000_s106884" name="Equation" r:id="rId7" imgW="1828800" imgH="190440" progId="Equation.DSMT4">
                  <p:embed/>
                </p:oleObj>
              </mc:Choice>
              <mc:Fallback>
                <p:oleObj name="Equation" r:id="rId7" imgW="1828800" imgH="190440" progId="Equation.DSMT4">
                  <p:embed/>
                  <p:pic>
                    <p:nvPicPr>
                      <p:cNvPr id="535558" name="Object 6"/>
                      <p:cNvPicPr>
                        <a:picLocks noChangeAspect="1" noChangeArrowheads="1"/>
                      </p:cNvPicPr>
                      <p:nvPr/>
                    </p:nvPicPr>
                    <p:blipFill>
                      <a:blip r:embed="rId8"/>
                      <a:srcRect/>
                      <a:stretch>
                        <a:fillRect/>
                      </a:stretch>
                    </p:blipFill>
                    <p:spPr bwMode="auto">
                      <a:xfrm>
                        <a:off x="4151314" y="1907966"/>
                        <a:ext cx="4857663" cy="636832"/>
                      </a:xfrm>
                      <a:prstGeom prst="rect">
                        <a:avLst/>
                      </a:prstGeom>
                      <a:noFill/>
                      <a:ln>
                        <a:noFill/>
                      </a:ln>
                      <a:effectLst/>
                    </p:spPr>
                  </p:pic>
                </p:oleObj>
              </mc:Fallback>
            </mc:AlternateContent>
          </a:graphicData>
        </a:graphic>
      </p:graphicFrame>
      <p:sp>
        <p:nvSpPr>
          <p:cNvPr id="30" name="Text Box 7"/>
          <p:cNvSpPr txBox="1">
            <a:spLocks noChangeArrowheads="1"/>
          </p:cNvSpPr>
          <p:nvPr/>
        </p:nvSpPr>
        <p:spPr bwMode="auto">
          <a:xfrm>
            <a:off x="2941638" y="3732533"/>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
        <p:nvSpPr>
          <p:cNvPr id="31" name="Text Box 8"/>
          <p:cNvSpPr txBox="1">
            <a:spLocks noChangeArrowheads="1"/>
          </p:cNvSpPr>
          <p:nvPr/>
        </p:nvSpPr>
        <p:spPr bwMode="auto">
          <a:xfrm>
            <a:off x="2936875" y="2705852"/>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
        <p:nvSpPr>
          <p:cNvPr id="32" name="Text Box 9"/>
          <p:cNvSpPr txBox="1">
            <a:spLocks noChangeArrowheads="1"/>
          </p:cNvSpPr>
          <p:nvPr/>
        </p:nvSpPr>
        <p:spPr bwMode="auto">
          <a:xfrm>
            <a:off x="2927350" y="1881188"/>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Tree>
    <p:extLst>
      <p:ext uri="{BB962C8B-B14F-4D97-AF65-F5344CB8AC3E}">
        <p14:creationId xmlns:p14="http://schemas.microsoft.com/office/powerpoint/2010/main" val="3676269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13" name="Object 2"/>
          <p:cNvGraphicFramePr>
            <a:graphicFrameLocks noChangeAspect="1"/>
          </p:cNvGraphicFramePr>
          <p:nvPr>
            <p:extLst>
              <p:ext uri="{D42A27DB-BD31-4B8C-83A1-F6EECF244321}">
                <p14:modId xmlns:p14="http://schemas.microsoft.com/office/powerpoint/2010/main" val="3068692017"/>
              </p:ext>
            </p:extLst>
          </p:nvPr>
        </p:nvGraphicFramePr>
        <p:xfrm>
          <a:off x="4010691" y="3787278"/>
          <a:ext cx="4802187" cy="743846"/>
        </p:xfrm>
        <a:graphic>
          <a:graphicData uri="http://schemas.openxmlformats.org/presentationml/2006/ole">
            <mc:AlternateContent xmlns:mc="http://schemas.openxmlformats.org/markup-compatibility/2006">
              <mc:Choice xmlns:v="urn:schemas-microsoft-com:vml" Requires="v">
                <p:oleObj spid="_x0000_s107903" name="Equation" r:id="rId3" imgW="1549080" imgH="215640" progId="Equation.DSMT4">
                  <p:embed/>
                </p:oleObj>
              </mc:Choice>
              <mc:Fallback>
                <p:oleObj name="Equation" r:id="rId3" imgW="1549080" imgH="215640" progId="Equation.DSMT4">
                  <p:embed/>
                  <p:pic>
                    <p:nvPicPr>
                      <p:cNvPr id="536578" name="Object 2"/>
                      <p:cNvPicPr>
                        <a:picLocks noChangeAspect="1" noChangeArrowheads="1"/>
                      </p:cNvPicPr>
                      <p:nvPr/>
                    </p:nvPicPr>
                    <p:blipFill>
                      <a:blip r:embed="rId4"/>
                      <a:srcRect/>
                      <a:stretch>
                        <a:fillRect/>
                      </a:stretch>
                    </p:blipFill>
                    <p:spPr bwMode="auto">
                      <a:xfrm>
                        <a:off x="4010691" y="3787278"/>
                        <a:ext cx="4802187" cy="743846"/>
                      </a:xfrm>
                      <a:prstGeom prst="rect">
                        <a:avLst/>
                      </a:prstGeom>
                      <a:noFill/>
                      <a:ln>
                        <a:noFill/>
                      </a:ln>
                      <a:effec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439140853"/>
              </p:ext>
            </p:extLst>
          </p:nvPr>
        </p:nvGraphicFramePr>
        <p:xfrm>
          <a:off x="4010690" y="2841577"/>
          <a:ext cx="4701510" cy="795291"/>
        </p:xfrm>
        <a:graphic>
          <a:graphicData uri="http://schemas.openxmlformats.org/presentationml/2006/ole">
            <mc:AlternateContent xmlns:mc="http://schemas.openxmlformats.org/markup-compatibility/2006">
              <mc:Choice xmlns:v="urn:schemas-microsoft-com:vml" Requires="v">
                <p:oleObj spid="_x0000_s107904" name="Equation" r:id="rId5" imgW="1511280" imgH="215640" progId="Equation.DSMT4">
                  <p:embed/>
                </p:oleObj>
              </mc:Choice>
              <mc:Fallback>
                <p:oleObj name="Equation" r:id="rId5" imgW="1511280" imgH="215640" progId="Equation.DSMT4">
                  <p:embed/>
                  <p:pic>
                    <p:nvPicPr>
                      <p:cNvPr id="536579" name="Object 3"/>
                      <p:cNvPicPr>
                        <a:picLocks noChangeAspect="1" noChangeArrowheads="1"/>
                      </p:cNvPicPr>
                      <p:nvPr/>
                    </p:nvPicPr>
                    <p:blipFill>
                      <a:blip r:embed="rId6"/>
                      <a:srcRect/>
                      <a:stretch>
                        <a:fillRect/>
                      </a:stretch>
                    </p:blipFill>
                    <p:spPr bwMode="auto">
                      <a:xfrm>
                        <a:off x="4010690" y="2841577"/>
                        <a:ext cx="4701510" cy="795291"/>
                      </a:xfrm>
                      <a:prstGeom prst="rect">
                        <a:avLst/>
                      </a:prstGeom>
                      <a:noFill/>
                      <a:ln>
                        <a:noFill/>
                      </a:ln>
                      <a:effec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2512839130"/>
              </p:ext>
            </p:extLst>
          </p:nvPr>
        </p:nvGraphicFramePr>
        <p:xfrm>
          <a:off x="4012037" y="2052590"/>
          <a:ext cx="4797467" cy="788987"/>
        </p:xfrm>
        <a:graphic>
          <a:graphicData uri="http://schemas.openxmlformats.org/presentationml/2006/ole">
            <mc:AlternateContent xmlns:mc="http://schemas.openxmlformats.org/markup-compatibility/2006">
              <mc:Choice xmlns:v="urn:schemas-microsoft-com:vml" Requires="v">
                <p:oleObj spid="_x0000_s107905" name="Equation" r:id="rId7" imgW="1473120" imgH="215640" progId="Equation.DSMT4">
                  <p:embed/>
                </p:oleObj>
              </mc:Choice>
              <mc:Fallback>
                <p:oleObj name="Equation" r:id="rId7" imgW="1473120" imgH="215640" progId="Equation.DSMT4">
                  <p:embed/>
                  <p:pic>
                    <p:nvPicPr>
                      <p:cNvPr id="536580" name="Object 4"/>
                      <p:cNvPicPr>
                        <a:picLocks noChangeAspect="1" noChangeArrowheads="1"/>
                      </p:cNvPicPr>
                      <p:nvPr/>
                    </p:nvPicPr>
                    <p:blipFill>
                      <a:blip r:embed="rId8"/>
                      <a:srcRect/>
                      <a:stretch>
                        <a:fillRect/>
                      </a:stretch>
                    </p:blipFill>
                    <p:spPr bwMode="auto">
                      <a:xfrm>
                        <a:off x="4012037" y="2052590"/>
                        <a:ext cx="4797467" cy="788987"/>
                      </a:xfrm>
                      <a:prstGeom prst="rect">
                        <a:avLst/>
                      </a:prstGeom>
                      <a:noFill/>
                      <a:ln>
                        <a:noFill/>
                      </a:ln>
                      <a:effectLst/>
                    </p:spPr>
                  </p:pic>
                </p:oleObj>
              </mc:Fallback>
            </mc:AlternateContent>
          </a:graphicData>
        </a:graphic>
      </p:graphicFrame>
      <p:sp>
        <p:nvSpPr>
          <p:cNvPr id="21" name="Text Box 5"/>
          <p:cNvSpPr txBox="1">
            <a:spLocks noChangeArrowheads="1"/>
          </p:cNvSpPr>
          <p:nvPr/>
        </p:nvSpPr>
        <p:spPr bwMode="auto">
          <a:xfrm>
            <a:off x="2722563" y="3860800"/>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22" name="Text Box 6"/>
          <p:cNvSpPr txBox="1">
            <a:spLocks noChangeArrowheads="1"/>
          </p:cNvSpPr>
          <p:nvPr/>
        </p:nvSpPr>
        <p:spPr bwMode="auto">
          <a:xfrm>
            <a:off x="2722563" y="2971800"/>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23" name="Text Box 7"/>
          <p:cNvSpPr txBox="1">
            <a:spLocks noChangeArrowheads="1"/>
          </p:cNvSpPr>
          <p:nvPr/>
        </p:nvSpPr>
        <p:spPr bwMode="auto">
          <a:xfrm>
            <a:off x="2692400" y="2128839"/>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24" name="Text Box 8"/>
          <p:cNvSpPr txBox="1">
            <a:spLocks noChangeArrowheads="1"/>
          </p:cNvSpPr>
          <p:nvPr/>
        </p:nvSpPr>
        <p:spPr bwMode="auto">
          <a:xfrm>
            <a:off x="2351088" y="1325563"/>
            <a:ext cx="67421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若采用规格化的数据，前面三式可化为</a:t>
            </a:r>
          </a:p>
        </p:txBody>
      </p:sp>
      <p:sp>
        <p:nvSpPr>
          <p:cNvPr id="25" name="Text Box 9"/>
          <p:cNvSpPr txBox="1">
            <a:spLocks noChangeArrowheads="1"/>
          </p:cNvSpPr>
          <p:nvPr/>
        </p:nvSpPr>
        <p:spPr bwMode="auto">
          <a:xfrm>
            <a:off x="2915355" y="4840686"/>
            <a:ext cx="6362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just"/>
            <a:r>
              <a:rPr kumimoji="1" lang="zh-CN" altLang="en-US" sz="2800" dirty="0">
                <a:latin typeface="+mn-ea"/>
                <a:ea typeface="+mn-ea"/>
              </a:rPr>
              <a:t>　　可以用两个变量的规格化数据近似恢复三个变量的规格化数据。</a:t>
            </a:r>
          </a:p>
        </p:txBody>
      </p:sp>
    </p:spTree>
    <p:extLst>
      <p:ext uri="{BB962C8B-B14F-4D97-AF65-F5344CB8AC3E}">
        <p14:creationId xmlns:p14="http://schemas.microsoft.com/office/powerpoint/2010/main" val="1101871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5" name="Text Box 2"/>
          <p:cNvSpPr txBox="1">
            <a:spLocks noChangeArrowheads="1"/>
          </p:cNvSpPr>
          <p:nvPr/>
        </p:nvSpPr>
        <p:spPr bwMode="auto">
          <a:xfrm>
            <a:off x="2208214" y="1196976"/>
            <a:ext cx="5805487" cy="519113"/>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更好的做法是极小化逼近误差</a:t>
            </a:r>
          </a:p>
        </p:txBody>
      </p:sp>
      <p:graphicFrame>
        <p:nvGraphicFramePr>
          <p:cNvPr id="16" name="Object 3"/>
          <p:cNvGraphicFramePr>
            <a:graphicFrameLocks noChangeAspect="1"/>
          </p:cNvGraphicFramePr>
          <p:nvPr>
            <p:extLst>
              <p:ext uri="{D42A27DB-BD31-4B8C-83A1-F6EECF244321}">
                <p14:modId xmlns:p14="http://schemas.microsoft.com/office/powerpoint/2010/main" val="3528121481"/>
              </p:ext>
            </p:extLst>
          </p:nvPr>
        </p:nvGraphicFramePr>
        <p:xfrm>
          <a:off x="3530296" y="2083442"/>
          <a:ext cx="4630475" cy="956443"/>
        </p:xfrm>
        <a:graphic>
          <a:graphicData uri="http://schemas.openxmlformats.org/presentationml/2006/ole">
            <mc:AlternateContent xmlns:mc="http://schemas.openxmlformats.org/markup-compatibility/2006">
              <mc:Choice xmlns:v="urn:schemas-microsoft-com:vml" Requires="v">
                <p:oleObj spid="_x0000_s108672" name="Equation" r:id="rId3" imgW="1968480" imgH="368280" progId="Equation.DSMT4">
                  <p:embed/>
                </p:oleObj>
              </mc:Choice>
              <mc:Fallback>
                <p:oleObj name="Equation" r:id="rId3" imgW="1968480" imgH="368280" progId="Equation.DSMT4">
                  <p:embed/>
                  <p:pic>
                    <p:nvPicPr>
                      <p:cNvPr id="537603" name="Object 3"/>
                      <p:cNvPicPr>
                        <a:picLocks noChangeAspect="1" noChangeArrowheads="1"/>
                      </p:cNvPicPr>
                      <p:nvPr/>
                    </p:nvPicPr>
                    <p:blipFill>
                      <a:blip r:embed="rId4"/>
                      <a:srcRect/>
                      <a:stretch>
                        <a:fillRect/>
                      </a:stretch>
                    </p:blipFill>
                    <p:spPr bwMode="auto">
                      <a:xfrm>
                        <a:off x="3530296" y="2083442"/>
                        <a:ext cx="4630475" cy="956443"/>
                      </a:xfrm>
                      <a:prstGeom prst="rect">
                        <a:avLst/>
                      </a:prstGeom>
                      <a:noFill/>
                      <a:ln>
                        <a:noFill/>
                      </a:ln>
                      <a:effectLst/>
                    </p:spPr>
                  </p:pic>
                </p:oleObj>
              </mc:Fallback>
            </mc:AlternateContent>
          </a:graphicData>
        </a:graphic>
      </p:graphicFrame>
      <p:sp>
        <p:nvSpPr>
          <p:cNvPr id="17" name="Text Box 4"/>
          <p:cNvSpPr txBox="1">
            <a:spLocks noChangeArrowheads="1"/>
          </p:cNvSpPr>
          <p:nvPr/>
        </p:nvSpPr>
        <p:spPr bwMode="auto">
          <a:xfrm>
            <a:off x="2640013" y="3141663"/>
            <a:ext cx="7461250" cy="946150"/>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        确定存储什么数据，其中采用规格化的样本数据是为了平衡不同变量的逼近误差。</a:t>
            </a:r>
          </a:p>
        </p:txBody>
      </p:sp>
      <p:sp>
        <p:nvSpPr>
          <p:cNvPr id="9" name="Text Box 3"/>
          <p:cNvSpPr txBox="1">
            <a:spLocks noChangeArrowheads="1"/>
          </p:cNvSpPr>
          <p:nvPr/>
        </p:nvSpPr>
        <p:spPr bwMode="auto">
          <a:xfrm>
            <a:off x="2608897" y="4727445"/>
            <a:ext cx="69758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just"/>
            <a:r>
              <a:rPr kumimoji="1" lang="zh-CN" altLang="en-US" sz="2800" dirty="0">
                <a:solidFill>
                  <a:srgbClr val="FF0000"/>
                </a:solidFill>
                <a:latin typeface="+mn-ea"/>
                <a:ea typeface="+mn-ea"/>
              </a:rPr>
              <a:t>　　有了规格化的样本数据，只要再记住原变量的样本均值和方差，即可恢复原数据。</a:t>
            </a:r>
          </a:p>
        </p:txBody>
      </p:sp>
    </p:spTree>
    <p:extLst>
      <p:ext uri="{BB962C8B-B14F-4D97-AF65-F5344CB8AC3E}">
        <p14:creationId xmlns:p14="http://schemas.microsoft.com/office/powerpoint/2010/main" val="191468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5" name="Object 2"/>
          <p:cNvGraphicFramePr>
            <a:graphicFrameLocks noChangeAspect="1"/>
          </p:cNvGraphicFramePr>
          <p:nvPr>
            <p:extLst>
              <p:ext uri="{D42A27DB-BD31-4B8C-83A1-F6EECF244321}">
                <p14:modId xmlns:p14="http://schemas.microsoft.com/office/powerpoint/2010/main" val="3417500883"/>
              </p:ext>
            </p:extLst>
          </p:nvPr>
        </p:nvGraphicFramePr>
        <p:xfrm>
          <a:off x="4965701" y="4097339"/>
          <a:ext cx="3205163" cy="1260475"/>
        </p:xfrm>
        <a:graphic>
          <a:graphicData uri="http://schemas.openxmlformats.org/presentationml/2006/ole">
            <mc:AlternateContent xmlns:mc="http://schemas.openxmlformats.org/markup-compatibility/2006">
              <mc:Choice xmlns:v="urn:schemas-microsoft-com:vml" Requires="v">
                <p:oleObj spid="_x0000_s109945" name="Equation" r:id="rId3" imgW="1269720" imgH="393480" progId="Equation.DSMT4">
                  <p:embed/>
                </p:oleObj>
              </mc:Choice>
              <mc:Fallback>
                <p:oleObj name="Equation" r:id="rId3" imgW="1269720" imgH="393480" progId="Equation.DSMT4">
                  <p:embed/>
                  <p:pic>
                    <p:nvPicPr>
                      <p:cNvPr id="538626" name="Object 2"/>
                      <p:cNvPicPr>
                        <a:picLocks noChangeAspect="1" noChangeArrowheads="1"/>
                      </p:cNvPicPr>
                      <p:nvPr/>
                    </p:nvPicPr>
                    <p:blipFill>
                      <a:blip r:embed="rId4"/>
                      <a:srcRect/>
                      <a:stretch>
                        <a:fillRect/>
                      </a:stretch>
                    </p:blipFill>
                    <p:spPr bwMode="auto">
                      <a:xfrm>
                        <a:off x="4965701" y="4097339"/>
                        <a:ext cx="3205163"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91678927"/>
              </p:ext>
            </p:extLst>
          </p:nvPr>
        </p:nvGraphicFramePr>
        <p:xfrm>
          <a:off x="4957764" y="1795464"/>
          <a:ext cx="3279775" cy="1258887"/>
        </p:xfrm>
        <a:graphic>
          <a:graphicData uri="http://schemas.openxmlformats.org/presentationml/2006/ole">
            <mc:AlternateContent xmlns:mc="http://schemas.openxmlformats.org/markup-compatibility/2006">
              <mc:Choice xmlns:v="urn:schemas-microsoft-com:vml" Requires="v">
                <p:oleObj spid="_x0000_s109946" name="Equation" r:id="rId5" imgW="1295280" imgH="393480" progId="Equation.DSMT4">
                  <p:embed/>
                </p:oleObj>
              </mc:Choice>
              <mc:Fallback>
                <p:oleObj name="Equation" r:id="rId5" imgW="1295280" imgH="393480" progId="Equation.DSMT4">
                  <p:embed/>
                  <p:pic>
                    <p:nvPicPr>
                      <p:cNvPr id="538627" name="Object 3"/>
                      <p:cNvPicPr>
                        <a:picLocks noChangeAspect="1" noChangeArrowheads="1"/>
                      </p:cNvPicPr>
                      <p:nvPr/>
                    </p:nvPicPr>
                    <p:blipFill>
                      <a:blip r:embed="rId6"/>
                      <a:srcRect/>
                      <a:stretch>
                        <a:fillRect/>
                      </a:stretch>
                    </p:blipFill>
                    <p:spPr bwMode="auto">
                      <a:xfrm>
                        <a:off x="4957764" y="1795464"/>
                        <a:ext cx="3279775" cy="1258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3812591750"/>
              </p:ext>
            </p:extLst>
          </p:nvPr>
        </p:nvGraphicFramePr>
        <p:xfrm>
          <a:off x="4960938" y="2946400"/>
          <a:ext cx="3243262" cy="1258888"/>
        </p:xfrm>
        <a:graphic>
          <a:graphicData uri="http://schemas.openxmlformats.org/presentationml/2006/ole">
            <mc:AlternateContent xmlns:mc="http://schemas.openxmlformats.org/markup-compatibility/2006">
              <mc:Choice xmlns:v="urn:schemas-microsoft-com:vml" Requires="v">
                <p:oleObj spid="_x0000_s109947" name="Equation" r:id="rId7" imgW="1282680" imgH="393480" progId="Equation.DSMT4">
                  <p:embed/>
                </p:oleObj>
              </mc:Choice>
              <mc:Fallback>
                <p:oleObj name="Equation" r:id="rId7" imgW="1282680" imgH="393480" progId="Equation.DSMT4">
                  <p:embed/>
                  <p:pic>
                    <p:nvPicPr>
                      <p:cNvPr id="538628" name="Object 4"/>
                      <p:cNvPicPr>
                        <a:picLocks noChangeAspect="1" noChangeArrowheads="1"/>
                      </p:cNvPicPr>
                      <p:nvPr/>
                    </p:nvPicPr>
                    <p:blipFill>
                      <a:blip r:embed="rId8"/>
                      <a:srcRect/>
                      <a:stretch>
                        <a:fillRect/>
                      </a:stretch>
                    </p:blipFill>
                    <p:spPr bwMode="auto">
                      <a:xfrm>
                        <a:off x="4960938" y="2946400"/>
                        <a:ext cx="3243262"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5"/>
          <p:cNvSpPr txBox="1">
            <a:spLocks noChangeArrowheads="1"/>
          </p:cNvSpPr>
          <p:nvPr/>
        </p:nvSpPr>
        <p:spPr bwMode="auto">
          <a:xfrm>
            <a:off x="3731973" y="2033541"/>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12" name="Text Box 6"/>
          <p:cNvSpPr txBox="1">
            <a:spLocks noChangeArrowheads="1"/>
          </p:cNvSpPr>
          <p:nvPr/>
        </p:nvSpPr>
        <p:spPr bwMode="auto">
          <a:xfrm>
            <a:off x="3731973" y="3259091"/>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13" name="Text Box 7"/>
          <p:cNvSpPr txBox="1">
            <a:spLocks noChangeArrowheads="1"/>
          </p:cNvSpPr>
          <p:nvPr/>
        </p:nvSpPr>
        <p:spPr bwMode="auto">
          <a:xfrm>
            <a:off x="3789123" y="4352877"/>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3200">
                <a:latin typeface="+mn-ea"/>
                <a:ea typeface="+mn-ea"/>
              </a:rPr>
              <a:t>或者</a:t>
            </a:r>
          </a:p>
        </p:txBody>
      </p:sp>
      <p:sp>
        <p:nvSpPr>
          <p:cNvPr id="14" name="Text Box 8"/>
          <p:cNvSpPr txBox="1">
            <a:spLocks noChangeArrowheads="1"/>
          </p:cNvSpPr>
          <p:nvPr/>
        </p:nvSpPr>
        <p:spPr bwMode="auto">
          <a:xfrm>
            <a:off x="2508012" y="1314403"/>
            <a:ext cx="5233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同样，若存在两个线性关系</a:t>
            </a:r>
          </a:p>
        </p:txBody>
      </p:sp>
      <p:sp>
        <p:nvSpPr>
          <p:cNvPr id="15" name="Text Box 9"/>
          <p:cNvSpPr txBox="1">
            <a:spLocks noChangeArrowheads="1"/>
          </p:cNvSpPr>
          <p:nvPr/>
        </p:nvSpPr>
        <p:spPr bwMode="auto">
          <a:xfrm>
            <a:off x="3155711" y="5346652"/>
            <a:ext cx="6335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        总之，可以用一个变量的样本数据近似恢复三个变量的样本数据。</a:t>
            </a:r>
            <a:endParaRPr kumimoji="1" lang="en-US" altLang="zh-CN" sz="2800">
              <a:latin typeface="+mn-ea"/>
              <a:ea typeface="+mn-ea"/>
            </a:endParaRPr>
          </a:p>
        </p:txBody>
      </p:sp>
    </p:spTree>
    <p:extLst>
      <p:ext uri="{BB962C8B-B14F-4D97-AF65-F5344CB8AC3E}">
        <p14:creationId xmlns:p14="http://schemas.microsoft.com/office/powerpoint/2010/main" val="332962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一般情况</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39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11" name="Object 2"/>
          <p:cNvGraphicFramePr>
            <a:graphicFrameLocks noChangeAspect="1"/>
          </p:cNvGraphicFramePr>
          <p:nvPr>
            <p:extLst>
              <p:ext uri="{D42A27DB-BD31-4B8C-83A1-F6EECF244321}">
                <p14:modId xmlns:p14="http://schemas.microsoft.com/office/powerpoint/2010/main" val="3842106776"/>
              </p:ext>
            </p:extLst>
          </p:nvPr>
        </p:nvGraphicFramePr>
        <p:xfrm>
          <a:off x="6057901" y="3171392"/>
          <a:ext cx="112713" cy="214313"/>
        </p:xfrm>
        <a:graphic>
          <a:graphicData uri="http://schemas.openxmlformats.org/presentationml/2006/ole">
            <mc:AlternateContent xmlns:mc="http://schemas.openxmlformats.org/markup-compatibility/2006">
              <mc:Choice xmlns:v="urn:schemas-microsoft-com:vml" Requires="v">
                <p:oleObj spid="_x0000_s111987" name="公式" r:id="rId3" imgW="114151" imgH="215619" progId="Equation.3">
                  <p:embed/>
                </p:oleObj>
              </mc:Choice>
              <mc:Fallback>
                <p:oleObj name="公式" r:id="rId3" imgW="114151" imgH="215619" progId="Equation.3">
                  <p:embed/>
                  <p:pic>
                    <p:nvPicPr>
                      <p:cNvPr id="593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6057901" y="3171392"/>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3"/>
          <p:cNvSpPr txBox="1">
            <a:spLocks noChangeArrowheads="1"/>
          </p:cNvSpPr>
          <p:nvPr/>
        </p:nvSpPr>
        <p:spPr bwMode="black">
          <a:xfrm>
            <a:off x="3235325" y="1695017"/>
            <a:ext cx="388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给定一组样本数据：</a:t>
            </a:r>
          </a:p>
        </p:txBody>
      </p:sp>
      <p:sp>
        <p:nvSpPr>
          <p:cNvPr id="13" name="Text Box 5"/>
          <p:cNvSpPr txBox="1">
            <a:spLocks noChangeArrowheads="1"/>
          </p:cNvSpPr>
          <p:nvPr/>
        </p:nvSpPr>
        <p:spPr bwMode="black">
          <a:xfrm>
            <a:off x="3162300" y="3063442"/>
            <a:ext cx="518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首先求出其规格化的数据：</a:t>
            </a:r>
          </a:p>
        </p:txBody>
      </p:sp>
      <p:graphicFrame>
        <p:nvGraphicFramePr>
          <p:cNvPr id="14" name="Object 6"/>
          <p:cNvGraphicFramePr>
            <a:graphicFrameLocks noChangeAspect="1"/>
          </p:cNvGraphicFramePr>
          <p:nvPr>
            <p:extLst>
              <p:ext uri="{D42A27DB-BD31-4B8C-83A1-F6EECF244321}">
                <p14:modId xmlns:p14="http://schemas.microsoft.com/office/powerpoint/2010/main" val="86740953"/>
              </p:ext>
            </p:extLst>
          </p:nvPr>
        </p:nvGraphicFramePr>
        <p:xfrm>
          <a:off x="4465247" y="3594100"/>
          <a:ext cx="2201889" cy="1118072"/>
        </p:xfrm>
        <a:graphic>
          <a:graphicData uri="http://schemas.openxmlformats.org/presentationml/2006/ole">
            <mc:AlternateContent xmlns:mc="http://schemas.openxmlformats.org/markup-compatibility/2006">
              <mc:Choice xmlns:v="urn:schemas-microsoft-com:vml" Requires="v">
                <p:oleObj spid="_x0000_s111988" name="Equation" r:id="rId5" imgW="1015920" imgH="419040" progId="Equation.DSMT4">
                  <p:embed/>
                </p:oleObj>
              </mc:Choice>
              <mc:Fallback>
                <p:oleObj name="Equation" r:id="rId5" imgW="1015920" imgH="419040" progId="Equation.DSMT4">
                  <p:embed/>
                  <p:pic>
                    <p:nvPicPr>
                      <p:cNvPr id="540678" name="Object 6"/>
                      <p:cNvPicPr>
                        <a:picLocks noChangeAspect="1" noChangeArrowheads="1"/>
                      </p:cNvPicPr>
                      <p:nvPr/>
                    </p:nvPicPr>
                    <p:blipFill>
                      <a:blip r:embed="rId6"/>
                      <a:srcRect/>
                      <a:stretch>
                        <a:fillRect/>
                      </a:stretch>
                    </p:blipFill>
                    <p:spPr bwMode="auto">
                      <a:xfrm>
                        <a:off x="4465247" y="3594100"/>
                        <a:ext cx="2201889" cy="1118072"/>
                      </a:xfrm>
                      <a:prstGeom prst="rect">
                        <a:avLst/>
                      </a:prstGeom>
                      <a:noFill/>
                      <a:ln>
                        <a:noFill/>
                      </a:ln>
                      <a:effec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620802983"/>
              </p:ext>
            </p:extLst>
          </p:nvPr>
        </p:nvGraphicFramePr>
        <p:xfrm>
          <a:off x="3725489" y="2239113"/>
          <a:ext cx="4890249" cy="646666"/>
        </p:xfrm>
        <a:graphic>
          <a:graphicData uri="http://schemas.openxmlformats.org/presentationml/2006/ole">
            <mc:AlternateContent xmlns:mc="http://schemas.openxmlformats.org/markup-compatibility/2006">
              <mc:Choice xmlns:v="urn:schemas-microsoft-com:vml" Requires="v">
                <p:oleObj spid="_x0000_s111989" name="Equation" r:id="rId7" imgW="1536480" imgH="190440" progId="Equation.DSMT4">
                  <p:embed/>
                </p:oleObj>
              </mc:Choice>
              <mc:Fallback>
                <p:oleObj name="Equation" r:id="rId7" imgW="1536480" imgH="190440" progId="Equation.DSMT4">
                  <p:embed/>
                  <p:pic>
                    <p:nvPicPr>
                      <p:cNvPr id="540679" name="Object 7"/>
                      <p:cNvPicPr>
                        <a:picLocks noChangeAspect="1" noChangeArrowheads="1"/>
                      </p:cNvPicPr>
                      <p:nvPr/>
                    </p:nvPicPr>
                    <p:blipFill>
                      <a:blip r:embed="rId8"/>
                      <a:srcRect/>
                      <a:stretch>
                        <a:fillRect/>
                      </a:stretch>
                    </p:blipFill>
                    <p:spPr bwMode="auto">
                      <a:xfrm>
                        <a:off x="3725489" y="2239113"/>
                        <a:ext cx="4890249" cy="6466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4076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sp>
        <p:nvSpPr>
          <p:cNvPr id="9" name="Rectangle 2"/>
          <p:cNvSpPr>
            <a:spLocks noChangeArrowheads="1"/>
          </p:cNvSpPr>
          <p:nvPr/>
        </p:nvSpPr>
        <p:spPr bwMode="auto">
          <a:xfrm>
            <a:off x="2279650" y="1773239"/>
            <a:ext cx="3600450"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dirty="0">
                <a:solidFill>
                  <a:srgbClr val="FF0000"/>
                </a:solidFill>
                <a:latin typeface="+mn-ea"/>
                <a:ea typeface="+mn-ea"/>
              </a:rPr>
              <a:t>例</a:t>
            </a:r>
            <a:r>
              <a:rPr kumimoji="1" lang="zh-CN" altLang="en-US" sz="2400" dirty="0">
                <a:latin typeface="+mn-ea"/>
                <a:ea typeface="+mn-ea"/>
              </a:rPr>
              <a:t>：一批龟壳化石的长、宽、高数据，请将全部乌龟分为三类</a:t>
            </a:r>
          </a:p>
        </p:txBody>
      </p:sp>
      <p:grpSp>
        <p:nvGrpSpPr>
          <p:cNvPr id="11" name="Group 3"/>
          <p:cNvGrpSpPr>
            <a:grpSpLocks/>
          </p:cNvGrpSpPr>
          <p:nvPr/>
        </p:nvGrpSpPr>
        <p:grpSpPr bwMode="auto">
          <a:xfrm>
            <a:off x="5880100" y="1166814"/>
            <a:ext cx="4026260" cy="4581133"/>
            <a:chOff x="384" y="720"/>
            <a:chExt cx="2496" cy="3202"/>
          </a:xfrm>
        </p:grpSpPr>
        <p:sp>
          <p:nvSpPr>
            <p:cNvPr id="12" name="Rectangle 4"/>
            <p:cNvSpPr>
              <a:spLocks noChangeArrowheads="1"/>
            </p:cNvSpPr>
            <p:nvPr/>
          </p:nvSpPr>
          <p:spPr bwMode="auto">
            <a:xfrm>
              <a:off x="478" y="1512"/>
              <a:ext cx="481"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a:t>
              </a:r>
            </a:p>
            <a:p>
              <a:pPr>
                <a:lnSpc>
                  <a:spcPct val="45000"/>
                </a:lnSpc>
                <a:spcBef>
                  <a:spcPct val="50000"/>
                </a:spcBef>
              </a:pPr>
              <a:r>
                <a:rPr kumimoji="1" lang="en-US" altLang="zh-CN">
                  <a:latin typeface="+mn-ea"/>
                  <a:ea typeface="+mn-ea"/>
                </a:rPr>
                <a:t>2</a:t>
              </a:r>
            </a:p>
            <a:p>
              <a:pPr>
                <a:lnSpc>
                  <a:spcPct val="45000"/>
                </a:lnSpc>
                <a:spcBef>
                  <a:spcPct val="50000"/>
                </a:spcBef>
              </a:pPr>
              <a:r>
                <a:rPr kumimoji="1" lang="en-US" altLang="zh-CN">
                  <a:latin typeface="+mn-ea"/>
                  <a:ea typeface="+mn-ea"/>
                </a:rPr>
                <a:t>3</a:t>
              </a:r>
            </a:p>
            <a:p>
              <a:pPr>
                <a:lnSpc>
                  <a:spcPct val="45000"/>
                </a:lnSpc>
                <a:spcBef>
                  <a:spcPct val="50000"/>
                </a:spcBef>
              </a:pPr>
              <a:r>
                <a:rPr kumimoji="1" lang="en-US" altLang="zh-CN">
                  <a:latin typeface="+mn-ea"/>
                  <a:ea typeface="+mn-ea"/>
                </a:rPr>
                <a:t>4</a:t>
              </a:r>
            </a:p>
            <a:p>
              <a:pPr>
                <a:lnSpc>
                  <a:spcPct val="45000"/>
                </a:lnSpc>
                <a:spcBef>
                  <a:spcPct val="50000"/>
                </a:spcBef>
              </a:pPr>
              <a:r>
                <a:rPr kumimoji="1" lang="en-US" altLang="zh-CN">
                  <a:latin typeface="+mn-ea"/>
                  <a:ea typeface="+mn-ea"/>
                </a:rPr>
                <a:t>5</a:t>
              </a:r>
            </a:p>
            <a:p>
              <a:pPr>
                <a:lnSpc>
                  <a:spcPct val="45000"/>
                </a:lnSpc>
                <a:spcBef>
                  <a:spcPct val="50000"/>
                </a:spcBef>
              </a:pPr>
              <a:r>
                <a:rPr kumimoji="1" lang="en-US" altLang="zh-CN">
                  <a:latin typeface="+mn-ea"/>
                  <a:ea typeface="+mn-ea"/>
                </a:rPr>
                <a:t>6</a:t>
              </a:r>
            </a:p>
            <a:p>
              <a:pPr>
                <a:lnSpc>
                  <a:spcPct val="45000"/>
                </a:lnSpc>
                <a:spcBef>
                  <a:spcPct val="50000"/>
                </a:spcBef>
              </a:pPr>
              <a:r>
                <a:rPr kumimoji="1" lang="en-US" altLang="zh-CN">
                  <a:latin typeface="+mn-ea"/>
                  <a:ea typeface="+mn-ea"/>
                </a:rPr>
                <a:t>7</a:t>
              </a:r>
            </a:p>
            <a:p>
              <a:pPr>
                <a:lnSpc>
                  <a:spcPct val="45000"/>
                </a:lnSpc>
                <a:spcBef>
                  <a:spcPct val="50000"/>
                </a:spcBef>
              </a:pPr>
              <a:r>
                <a:rPr kumimoji="1" lang="en-US" altLang="zh-CN">
                  <a:latin typeface="+mn-ea"/>
                  <a:ea typeface="+mn-ea"/>
                </a:rPr>
                <a:t>8</a:t>
              </a:r>
            </a:p>
            <a:p>
              <a:pPr>
                <a:lnSpc>
                  <a:spcPct val="45000"/>
                </a:lnSpc>
                <a:spcBef>
                  <a:spcPct val="50000"/>
                </a:spcBef>
              </a:pPr>
              <a:r>
                <a:rPr kumimoji="1" lang="en-US" altLang="zh-CN">
                  <a:latin typeface="+mn-ea"/>
                  <a:ea typeface="+mn-ea"/>
                </a:rPr>
                <a:t>9</a:t>
              </a:r>
            </a:p>
            <a:p>
              <a:pPr>
                <a:lnSpc>
                  <a:spcPct val="45000"/>
                </a:lnSpc>
                <a:spcBef>
                  <a:spcPct val="50000"/>
                </a:spcBef>
              </a:pPr>
              <a:r>
                <a:rPr kumimoji="1" lang="en-US" altLang="zh-CN">
                  <a:latin typeface="+mn-ea"/>
                  <a:ea typeface="+mn-ea"/>
                </a:rPr>
                <a:t>10</a:t>
              </a:r>
            </a:p>
            <a:p>
              <a:pPr>
                <a:lnSpc>
                  <a:spcPct val="45000"/>
                </a:lnSpc>
                <a:spcBef>
                  <a:spcPct val="50000"/>
                </a:spcBef>
              </a:pPr>
              <a:r>
                <a:rPr kumimoji="1" lang="en-US" altLang="zh-CN">
                  <a:latin typeface="+mn-ea"/>
                  <a:ea typeface="+mn-ea"/>
                </a:rPr>
                <a:t>11</a:t>
              </a:r>
            </a:p>
            <a:p>
              <a:pPr>
                <a:lnSpc>
                  <a:spcPct val="45000"/>
                </a:lnSpc>
                <a:spcBef>
                  <a:spcPct val="50000"/>
                </a:spcBef>
              </a:pPr>
              <a:r>
                <a:rPr kumimoji="1" lang="en-US" altLang="zh-CN">
                  <a:latin typeface="+mn-ea"/>
                  <a:ea typeface="+mn-ea"/>
                </a:rPr>
                <a:t>12</a:t>
              </a:r>
            </a:p>
          </p:txBody>
        </p:sp>
        <p:sp>
          <p:nvSpPr>
            <p:cNvPr id="13" name="Rectangle 5"/>
            <p:cNvSpPr>
              <a:spLocks noChangeArrowheads="1"/>
            </p:cNvSpPr>
            <p:nvPr/>
          </p:nvSpPr>
          <p:spPr bwMode="auto">
            <a:xfrm>
              <a:off x="1104" y="1512"/>
              <a:ext cx="528"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94</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101</a:t>
              </a:r>
            </a:p>
            <a:p>
              <a:pPr>
                <a:lnSpc>
                  <a:spcPct val="45000"/>
                </a:lnSpc>
                <a:spcBef>
                  <a:spcPct val="50000"/>
                </a:spcBef>
              </a:pPr>
              <a:r>
                <a:rPr kumimoji="1" lang="en-US" altLang="zh-CN">
                  <a:latin typeface="+mn-ea"/>
                  <a:ea typeface="+mn-ea"/>
                </a:rPr>
                <a:t>102</a:t>
              </a:r>
            </a:p>
            <a:p>
              <a:pPr>
                <a:lnSpc>
                  <a:spcPct val="45000"/>
                </a:lnSpc>
                <a:spcBef>
                  <a:spcPct val="50000"/>
                </a:spcBef>
              </a:pPr>
              <a:r>
                <a:rPr kumimoji="1" lang="en-US" altLang="zh-CN">
                  <a:latin typeface="+mn-ea"/>
                  <a:ea typeface="+mn-ea"/>
                </a:rPr>
                <a:t>103</a:t>
              </a:r>
            </a:p>
            <a:p>
              <a:pPr>
                <a:lnSpc>
                  <a:spcPct val="45000"/>
                </a:lnSpc>
                <a:spcBef>
                  <a:spcPct val="50000"/>
                </a:spcBef>
              </a:pPr>
              <a:r>
                <a:rPr kumimoji="1" lang="en-US" altLang="zh-CN">
                  <a:latin typeface="+mn-ea"/>
                  <a:ea typeface="+mn-ea"/>
                </a:rPr>
                <a:t>104</a:t>
              </a:r>
            </a:p>
            <a:p>
              <a:pPr>
                <a:lnSpc>
                  <a:spcPct val="45000"/>
                </a:lnSpc>
                <a:spcBef>
                  <a:spcPct val="50000"/>
                </a:spcBef>
              </a:pPr>
              <a:r>
                <a:rPr kumimoji="1" lang="en-US" altLang="zh-CN">
                  <a:latin typeface="+mn-ea"/>
                  <a:ea typeface="+mn-ea"/>
                </a:rPr>
                <a:t>106</a:t>
              </a:r>
            </a:p>
            <a:p>
              <a:pPr>
                <a:lnSpc>
                  <a:spcPct val="45000"/>
                </a:lnSpc>
                <a:spcBef>
                  <a:spcPct val="50000"/>
                </a:spcBef>
              </a:pPr>
              <a:r>
                <a:rPr kumimoji="1" lang="en-US" altLang="zh-CN">
                  <a:latin typeface="+mn-ea"/>
                  <a:ea typeface="+mn-ea"/>
                </a:rPr>
                <a:t>107</a:t>
              </a:r>
            </a:p>
            <a:p>
              <a:pPr>
                <a:lnSpc>
                  <a:spcPct val="45000"/>
                </a:lnSpc>
                <a:spcBef>
                  <a:spcPct val="50000"/>
                </a:spcBef>
              </a:pPr>
              <a:r>
                <a:rPr kumimoji="1" lang="en-US" altLang="zh-CN">
                  <a:latin typeface="+mn-ea"/>
                  <a:ea typeface="+mn-ea"/>
                </a:rPr>
                <a:t>112</a:t>
              </a:r>
            </a:p>
            <a:p>
              <a:pPr>
                <a:lnSpc>
                  <a:spcPct val="45000"/>
                </a:lnSpc>
                <a:spcBef>
                  <a:spcPct val="50000"/>
                </a:spcBef>
              </a:pPr>
              <a:r>
                <a:rPr kumimoji="1" lang="en-US" altLang="zh-CN">
                  <a:latin typeface="+mn-ea"/>
                  <a:ea typeface="+mn-ea"/>
                </a:rPr>
                <a:t>113</a:t>
              </a:r>
            </a:p>
            <a:p>
              <a:pPr>
                <a:lnSpc>
                  <a:spcPct val="45000"/>
                </a:lnSpc>
                <a:spcBef>
                  <a:spcPct val="50000"/>
                </a:spcBef>
              </a:pPr>
              <a:r>
                <a:rPr kumimoji="1" lang="en-US" altLang="zh-CN">
                  <a:latin typeface="+mn-ea"/>
                  <a:ea typeface="+mn-ea"/>
                </a:rPr>
                <a:t>114</a:t>
              </a:r>
            </a:p>
          </p:txBody>
        </p:sp>
        <p:sp>
          <p:nvSpPr>
            <p:cNvPr id="14" name="Rectangle 6"/>
            <p:cNvSpPr>
              <a:spLocks noChangeArrowheads="1"/>
            </p:cNvSpPr>
            <p:nvPr/>
          </p:nvSpPr>
          <p:spPr bwMode="auto">
            <a:xfrm>
              <a:off x="1728" y="1512"/>
              <a:ext cx="480"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74</a:t>
              </a:r>
            </a:p>
            <a:p>
              <a:pPr>
                <a:lnSpc>
                  <a:spcPct val="45000"/>
                </a:lnSpc>
                <a:spcBef>
                  <a:spcPct val="50000"/>
                </a:spcBef>
              </a:pPr>
              <a:r>
                <a:rPr kumimoji="1" lang="en-US" altLang="zh-CN">
                  <a:latin typeface="+mn-ea"/>
                  <a:ea typeface="+mn-ea"/>
                </a:rPr>
                <a:t>78</a:t>
              </a:r>
            </a:p>
            <a:p>
              <a:pPr>
                <a:lnSpc>
                  <a:spcPct val="45000"/>
                </a:lnSpc>
                <a:spcBef>
                  <a:spcPct val="50000"/>
                </a:spcBef>
              </a:pPr>
              <a:r>
                <a:rPr kumimoji="1" lang="en-US" altLang="zh-CN">
                  <a:latin typeface="+mn-ea"/>
                  <a:ea typeface="+mn-ea"/>
                </a:rPr>
                <a:t>80</a:t>
              </a:r>
            </a:p>
            <a:p>
              <a:pPr>
                <a:lnSpc>
                  <a:spcPct val="45000"/>
                </a:lnSpc>
                <a:spcBef>
                  <a:spcPct val="50000"/>
                </a:spcBef>
              </a:pPr>
              <a:r>
                <a:rPr kumimoji="1" lang="en-US" altLang="zh-CN">
                  <a:latin typeface="+mn-ea"/>
                  <a:ea typeface="+mn-ea"/>
                </a:rPr>
                <a:t>84</a:t>
              </a:r>
            </a:p>
            <a:p>
              <a:pPr>
                <a:lnSpc>
                  <a:spcPct val="45000"/>
                </a:lnSpc>
                <a:spcBef>
                  <a:spcPct val="50000"/>
                </a:spcBef>
              </a:pPr>
              <a:r>
                <a:rPr kumimoji="1" lang="en-US" altLang="zh-CN">
                  <a:latin typeface="+mn-ea"/>
                  <a:ea typeface="+mn-ea"/>
                </a:rPr>
                <a:t>85</a:t>
              </a:r>
            </a:p>
            <a:p>
              <a:pPr>
                <a:lnSpc>
                  <a:spcPct val="45000"/>
                </a:lnSpc>
                <a:spcBef>
                  <a:spcPct val="50000"/>
                </a:spcBef>
              </a:pPr>
              <a:r>
                <a:rPr kumimoji="1" lang="en-US" altLang="zh-CN">
                  <a:latin typeface="+mn-ea"/>
                  <a:ea typeface="+mn-ea"/>
                </a:rPr>
                <a:t>81</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82</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88</a:t>
              </a:r>
            </a:p>
            <a:p>
              <a:pPr>
                <a:lnSpc>
                  <a:spcPct val="45000"/>
                </a:lnSpc>
                <a:spcBef>
                  <a:spcPct val="50000"/>
                </a:spcBef>
              </a:pPr>
              <a:r>
                <a:rPr kumimoji="1" lang="en-US" altLang="zh-CN">
                  <a:latin typeface="+mn-ea"/>
                  <a:ea typeface="+mn-ea"/>
                </a:rPr>
                <a:t>86</a:t>
              </a:r>
            </a:p>
          </p:txBody>
        </p:sp>
        <p:sp>
          <p:nvSpPr>
            <p:cNvPr id="15" name="Rectangle 7"/>
            <p:cNvSpPr>
              <a:spLocks noChangeArrowheads="1"/>
            </p:cNvSpPr>
            <p:nvPr/>
          </p:nvSpPr>
          <p:spPr bwMode="auto">
            <a:xfrm>
              <a:off x="2401" y="1512"/>
              <a:ext cx="431"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p:txBody>
        </p:sp>
        <p:grpSp>
          <p:nvGrpSpPr>
            <p:cNvPr id="16" name="Group 8"/>
            <p:cNvGrpSpPr>
              <a:grpSpLocks/>
            </p:cNvGrpSpPr>
            <p:nvPr/>
          </p:nvGrpSpPr>
          <p:grpSpPr bwMode="auto">
            <a:xfrm>
              <a:off x="384" y="720"/>
              <a:ext cx="2496" cy="765"/>
              <a:chOff x="720" y="768"/>
              <a:chExt cx="2496" cy="765"/>
            </a:xfrm>
          </p:grpSpPr>
          <p:sp>
            <p:nvSpPr>
              <p:cNvPr id="17" name="Rectangle 9"/>
              <p:cNvSpPr>
                <a:spLocks noChangeArrowheads="1"/>
              </p:cNvSpPr>
              <p:nvPr/>
            </p:nvSpPr>
            <p:spPr bwMode="auto">
              <a:xfrm>
                <a:off x="720" y="768"/>
                <a:ext cx="249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样本    长      宽      高</a:t>
                </a:r>
              </a:p>
            </p:txBody>
          </p:sp>
          <p:graphicFrame>
            <p:nvGraphicFramePr>
              <p:cNvPr id="18" name="Object 10"/>
              <p:cNvGraphicFramePr>
                <a:graphicFrameLocks noChangeAspect="1"/>
              </p:cNvGraphicFramePr>
              <p:nvPr/>
            </p:nvGraphicFramePr>
            <p:xfrm>
              <a:off x="854" y="1021"/>
              <a:ext cx="2295" cy="512"/>
            </p:xfrm>
            <a:graphic>
              <a:graphicData uri="http://schemas.openxmlformats.org/presentationml/2006/ole">
                <mc:AlternateContent xmlns:mc="http://schemas.openxmlformats.org/markup-compatibility/2006">
                  <mc:Choice xmlns:v="urn:schemas-microsoft-com:vml" Requires="v">
                    <p:oleObj spid="_x0000_s175186" name="Equation" r:id="rId3" imgW="1143000" imgH="190440" progId="Equation.DSMT4">
                      <p:embed/>
                    </p:oleObj>
                  </mc:Choice>
                  <mc:Fallback>
                    <p:oleObj name="Equation" r:id="rId3" imgW="1143000" imgH="190440" progId="Equation.DSMT4">
                      <p:embed/>
                      <p:pic>
                        <p:nvPicPr>
                          <p:cNvPr id="18" name="Object 10"/>
                          <p:cNvPicPr>
                            <a:picLocks noChangeAspect="1" noChangeArrowheads="1"/>
                          </p:cNvPicPr>
                          <p:nvPr/>
                        </p:nvPicPr>
                        <p:blipFill>
                          <a:blip r:embed="rId4"/>
                          <a:srcRect/>
                          <a:stretch>
                            <a:fillRect/>
                          </a:stretch>
                        </p:blipFill>
                        <p:spPr bwMode="auto">
                          <a:xfrm>
                            <a:off x="854" y="1021"/>
                            <a:ext cx="2295" cy="512"/>
                          </a:xfrm>
                          <a:prstGeom prst="rect">
                            <a:avLst/>
                          </a:prstGeom>
                          <a:noFill/>
                          <a:ln>
                            <a:noFill/>
                          </a:ln>
                          <a:effectLst/>
                        </p:spPr>
                      </p:pic>
                    </p:oleObj>
                  </mc:Fallback>
                </mc:AlternateContent>
              </a:graphicData>
            </a:graphic>
          </p:graphicFrame>
        </p:grpSp>
      </p:grpSp>
      <p:graphicFrame>
        <p:nvGraphicFramePr>
          <p:cNvPr id="19" name="Object 11"/>
          <p:cNvGraphicFramePr>
            <a:graphicFrameLocks/>
          </p:cNvGraphicFramePr>
          <p:nvPr/>
        </p:nvGraphicFramePr>
        <p:xfrm>
          <a:off x="2508250" y="3983039"/>
          <a:ext cx="2362200" cy="1076325"/>
        </p:xfrm>
        <a:graphic>
          <a:graphicData uri="http://schemas.openxmlformats.org/presentationml/2006/ole">
            <mc:AlternateContent xmlns:mc="http://schemas.openxmlformats.org/markup-compatibility/2006">
              <mc:Choice xmlns:v="urn:schemas-microsoft-com:vml" Requires="v">
                <p:oleObj spid="_x0000_s175187" name="剪辑" r:id="rId5" imgW="3659020" imgH="1948070" progId="MS_ClipArt_Gallery.2">
                  <p:embed/>
                </p:oleObj>
              </mc:Choice>
              <mc:Fallback>
                <p:oleObj name="剪辑" r:id="rId5" imgW="3659020" imgH="1948070" progId="MS_ClipArt_Gallery.2">
                  <p:embed/>
                  <p:pic>
                    <p:nvPicPr>
                      <p:cNvPr id="19"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0" y="3983039"/>
                        <a:ext cx="23622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93836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一般情况</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40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16" name="Object 2"/>
          <p:cNvGraphicFramePr>
            <a:graphicFrameLocks noChangeAspect="1"/>
          </p:cNvGraphicFramePr>
          <p:nvPr/>
        </p:nvGraphicFramePr>
        <p:xfrm>
          <a:off x="4946650" y="2043114"/>
          <a:ext cx="4243260" cy="1050517"/>
        </p:xfrm>
        <a:graphic>
          <a:graphicData uri="http://schemas.openxmlformats.org/presentationml/2006/ole">
            <mc:AlternateContent xmlns:mc="http://schemas.openxmlformats.org/markup-compatibility/2006">
              <mc:Choice xmlns:v="urn:schemas-microsoft-com:vml" Requires="v">
                <p:oleObj spid="_x0000_s228394" name="Equation" r:id="rId3" imgW="1739880" imgH="419040" progId="Equation.DSMT4">
                  <p:embed/>
                </p:oleObj>
              </mc:Choice>
              <mc:Fallback>
                <p:oleObj name="Equation" r:id="rId3" imgW="1739880" imgH="419040" progId="Equation.DSMT4">
                  <p:embed/>
                  <p:pic>
                    <p:nvPicPr>
                      <p:cNvPr id="16" name="Object 2"/>
                      <p:cNvPicPr>
                        <a:picLocks noChangeAspect="1" noChangeArrowheads="1"/>
                      </p:cNvPicPr>
                      <p:nvPr/>
                    </p:nvPicPr>
                    <p:blipFill>
                      <a:blip r:embed="rId4"/>
                      <a:srcRect/>
                      <a:stretch>
                        <a:fillRect/>
                      </a:stretch>
                    </p:blipFill>
                    <p:spPr bwMode="auto">
                      <a:xfrm>
                        <a:off x="4946650" y="2043114"/>
                        <a:ext cx="4243260" cy="1050517"/>
                      </a:xfrm>
                      <a:prstGeom prst="rect">
                        <a:avLst/>
                      </a:prstGeom>
                      <a:noFill/>
                      <a:ln>
                        <a:noFill/>
                      </a:ln>
                      <a:effectLst/>
                    </p:spPr>
                  </p:pic>
                </p:oleObj>
              </mc:Fallback>
            </mc:AlternateContent>
          </a:graphicData>
        </a:graphic>
      </p:graphicFrame>
      <p:sp>
        <p:nvSpPr>
          <p:cNvPr id="17" name="Text Box 3"/>
          <p:cNvSpPr txBox="1">
            <a:spLocks noChangeArrowheads="1"/>
          </p:cNvSpPr>
          <p:nvPr/>
        </p:nvSpPr>
        <p:spPr bwMode="black">
          <a:xfrm>
            <a:off x="2558181" y="1695017"/>
            <a:ext cx="4040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然后求解优化问题</a:t>
            </a:r>
          </a:p>
        </p:txBody>
      </p:sp>
    </p:spTree>
    <p:extLst>
      <p:ext uri="{BB962C8B-B14F-4D97-AF65-F5344CB8AC3E}">
        <p14:creationId xmlns:p14="http://schemas.microsoft.com/office/powerpoint/2010/main" val="3287559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一般情况</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41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16" name="Object 2"/>
          <p:cNvGraphicFramePr>
            <a:graphicFrameLocks noChangeAspect="1"/>
          </p:cNvGraphicFramePr>
          <p:nvPr/>
        </p:nvGraphicFramePr>
        <p:xfrm>
          <a:off x="4946650" y="2043114"/>
          <a:ext cx="4243260" cy="1050517"/>
        </p:xfrm>
        <a:graphic>
          <a:graphicData uri="http://schemas.openxmlformats.org/presentationml/2006/ole">
            <mc:AlternateContent xmlns:mc="http://schemas.openxmlformats.org/markup-compatibility/2006">
              <mc:Choice xmlns:v="urn:schemas-microsoft-com:vml" Requires="v">
                <p:oleObj spid="_x0000_s230562" name="Equation" r:id="rId3" imgW="1739880" imgH="419040" progId="Equation.DSMT4">
                  <p:embed/>
                </p:oleObj>
              </mc:Choice>
              <mc:Fallback>
                <p:oleObj name="Equation" r:id="rId3" imgW="1739880" imgH="419040" progId="Equation.DSMT4">
                  <p:embed/>
                  <p:pic>
                    <p:nvPicPr>
                      <p:cNvPr id="16" name="Object 2"/>
                      <p:cNvPicPr>
                        <a:picLocks noChangeAspect="1" noChangeArrowheads="1"/>
                      </p:cNvPicPr>
                      <p:nvPr/>
                    </p:nvPicPr>
                    <p:blipFill>
                      <a:blip r:embed="rId4"/>
                      <a:srcRect/>
                      <a:stretch>
                        <a:fillRect/>
                      </a:stretch>
                    </p:blipFill>
                    <p:spPr bwMode="auto">
                      <a:xfrm>
                        <a:off x="4946650" y="2043114"/>
                        <a:ext cx="4243260" cy="1050517"/>
                      </a:xfrm>
                      <a:prstGeom prst="rect">
                        <a:avLst/>
                      </a:prstGeom>
                      <a:noFill/>
                      <a:ln>
                        <a:noFill/>
                      </a:ln>
                      <a:effectLst/>
                    </p:spPr>
                  </p:pic>
                </p:oleObj>
              </mc:Fallback>
            </mc:AlternateContent>
          </a:graphicData>
        </a:graphic>
      </p:graphicFrame>
      <p:sp>
        <p:nvSpPr>
          <p:cNvPr id="17" name="Text Box 3"/>
          <p:cNvSpPr txBox="1">
            <a:spLocks noChangeArrowheads="1"/>
          </p:cNvSpPr>
          <p:nvPr/>
        </p:nvSpPr>
        <p:spPr bwMode="black">
          <a:xfrm>
            <a:off x="2558181" y="1695017"/>
            <a:ext cx="4040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然后求解优化问题</a:t>
            </a:r>
          </a:p>
        </p:txBody>
      </p:sp>
      <p:sp>
        <p:nvSpPr>
          <p:cNvPr id="18" name="Text Box 4"/>
          <p:cNvSpPr txBox="1">
            <a:spLocks noChangeArrowheads="1"/>
          </p:cNvSpPr>
          <p:nvPr/>
        </p:nvSpPr>
        <p:spPr bwMode="black">
          <a:xfrm>
            <a:off x="2585170" y="3119004"/>
            <a:ext cx="2420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可将其写成</a:t>
            </a:r>
          </a:p>
        </p:txBody>
      </p:sp>
      <p:graphicFrame>
        <p:nvGraphicFramePr>
          <p:cNvPr id="19" name="Object 5"/>
          <p:cNvGraphicFramePr>
            <a:graphicFrameLocks noChangeAspect="1"/>
          </p:cNvGraphicFramePr>
          <p:nvPr/>
        </p:nvGraphicFramePr>
        <p:xfrm>
          <a:off x="4967288" y="3617914"/>
          <a:ext cx="3956342" cy="845753"/>
        </p:xfrm>
        <a:graphic>
          <a:graphicData uri="http://schemas.openxmlformats.org/presentationml/2006/ole">
            <mc:AlternateContent xmlns:mc="http://schemas.openxmlformats.org/markup-compatibility/2006">
              <mc:Choice xmlns:v="urn:schemas-microsoft-com:vml" Requires="v">
                <p:oleObj spid="_x0000_s230563" name="Equation" r:id="rId5" imgW="1854000" imgH="368280" progId="Equation.DSMT4">
                  <p:embed/>
                </p:oleObj>
              </mc:Choice>
              <mc:Fallback>
                <p:oleObj name="Equation" r:id="rId5" imgW="1854000" imgH="368280" progId="Equation.DSMT4">
                  <p:embed/>
                  <p:pic>
                    <p:nvPicPr>
                      <p:cNvPr id="19" name="Object 5"/>
                      <p:cNvPicPr>
                        <a:picLocks noChangeAspect="1" noChangeArrowheads="1"/>
                      </p:cNvPicPr>
                      <p:nvPr/>
                    </p:nvPicPr>
                    <p:blipFill>
                      <a:blip r:embed="rId6"/>
                      <a:srcRect/>
                      <a:stretch>
                        <a:fillRect/>
                      </a:stretch>
                    </p:blipFill>
                    <p:spPr bwMode="auto">
                      <a:xfrm>
                        <a:off x="4967288" y="3617914"/>
                        <a:ext cx="3956342" cy="845753"/>
                      </a:xfrm>
                      <a:prstGeom prst="rect">
                        <a:avLst/>
                      </a:prstGeom>
                      <a:noFill/>
                      <a:ln>
                        <a:noFill/>
                      </a:ln>
                      <a:effectLst/>
                    </p:spPr>
                  </p:pic>
                </p:oleObj>
              </mc:Fallback>
            </mc:AlternateContent>
          </a:graphicData>
        </a:graphic>
      </p:graphicFrame>
      <p:sp>
        <p:nvSpPr>
          <p:cNvPr id="20" name="Text Box 6"/>
          <p:cNvSpPr txBox="1">
            <a:spLocks noChangeArrowheads="1"/>
          </p:cNvSpPr>
          <p:nvPr/>
        </p:nvSpPr>
        <p:spPr bwMode="black">
          <a:xfrm>
            <a:off x="2868437" y="4832929"/>
            <a:ext cx="65027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　　由于 </a:t>
            </a:r>
            <a:r>
              <a:rPr kumimoji="1" lang="en-US" altLang="zh-CN" sz="2800" dirty="0">
                <a:latin typeface="+mn-ea"/>
                <a:ea typeface="+mn-ea"/>
              </a:rPr>
              <a:t>  </a:t>
            </a:r>
            <a:r>
              <a:rPr kumimoji="1" lang="zh-CN" altLang="en-US" sz="2800" dirty="0">
                <a:latin typeface="+mn-ea"/>
                <a:ea typeface="+mn-ea"/>
              </a:rPr>
              <a:t>和      均为变量，为使解比较确定，应对它们加一定的限制。</a:t>
            </a:r>
          </a:p>
        </p:txBody>
      </p:sp>
      <p:graphicFrame>
        <p:nvGraphicFramePr>
          <p:cNvPr id="11" name="Object 5"/>
          <p:cNvGraphicFramePr>
            <a:graphicFrameLocks noChangeAspect="1"/>
          </p:cNvGraphicFramePr>
          <p:nvPr/>
        </p:nvGraphicFramePr>
        <p:xfrm>
          <a:off x="4367617" y="4930417"/>
          <a:ext cx="298594" cy="352726"/>
        </p:xfrm>
        <a:graphic>
          <a:graphicData uri="http://schemas.openxmlformats.org/presentationml/2006/ole">
            <mc:AlternateContent xmlns:mc="http://schemas.openxmlformats.org/markup-compatibility/2006">
              <mc:Choice xmlns:v="urn:schemas-microsoft-com:vml" Requires="v">
                <p:oleObj spid="_x0000_s230564" name="Equation" r:id="rId7" imgW="126720" imgH="139680" progId="Equation.DSMT4">
                  <p:embed/>
                </p:oleObj>
              </mc:Choice>
              <mc:Fallback>
                <p:oleObj name="Equation" r:id="rId7" imgW="126720" imgH="139680" progId="Equation.DSMT4">
                  <p:embed/>
                  <p:pic>
                    <p:nvPicPr>
                      <p:cNvPr id="11" name="Object 5"/>
                      <p:cNvPicPr>
                        <a:picLocks noChangeAspect="1" noChangeArrowheads="1"/>
                      </p:cNvPicPr>
                      <p:nvPr/>
                    </p:nvPicPr>
                    <p:blipFill>
                      <a:blip r:embed="rId8"/>
                      <a:srcRect/>
                      <a:stretch>
                        <a:fillRect/>
                      </a:stretch>
                    </p:blipFill>
                    <p:spPr bwMode="auto">
                      <a:xfrm>
                        <a:off x="4367617" y="4930417"/>
                        <a:ext cx="298594" cy="352726"/>
                      </a:xfrm>
                      <a:prstGeom prst="rect">
                        <a:avLst/>
                      </a:prstGeom>
                      <a:noFill/>
                      <a:ln>
                        <a:noFill/>
                      </a:ln>
                      <a:effectLst/>
                    </p:spPr>
                  </p:pic>
                </p:oleObj>
              </mc:Fallback>
            </mc:AlternateContent>
          </a:graphicData>
        </a:graphic>
      </p:graphicFrame>
      <p:graphicFrame>
        <p:nvGraphicFramePr>
          <p:cNvPr id="13" name="Object 5"/>
          <p:cNvGraphicFramePr>
            <a:graphicFrameLocks noChangeAspect="1"/>
          </p:cNvGraphicFramePr>
          <p:nvPr/>
        </p:nvGraphicFramePr>
        <p:xfrm>
          <a:off x="5065537" y="4849525"/>
          <a:ext cx="596900" cy="482600"/>
        </p:xfrm>
        <a:graphic>
          <a:graphicData uri="http://schemas.openxmlformats.org/presentationml/2006/ole">
            <mc:AlternateContent xmlns:mc="http://schemas.openxmlformats.org/markup-compatibility/2006">
              <mc:Choice xmlns:v="urn:schemas-microsoft-com:vml" Requires="v">
                <p:oleObj spid="_x0000_s230565" name="Equation" r:id="rId9" imgW="253800" imgH="190440" progId="Equation.DSMT4">
                  <p:embed/>
                </p:oleObj>
              </mc:Choice>
              <mc:Fallback>
                <p:oleObj name="Equation" r:id="rId9" imgW="253800" imgH="190440" progId="Equation.DSMT4">
                  <p:embed/>
                  <p:pic>
                    <p:nvPicPr>
                      <p:cNvPr id="13" name="Object 5"/>
                      <p:cNvPicPr>
                        <a:picLocks noChangeAspect="1" noChangeArrowheads="1"/>
                      </p:cNvPicPr>
                      <p:nvPr/>
                    </p:nvPicPr>
                    <p:blipFill>
                      <a:blip r:embed="rId10"/>
                      <a:srcRect/>
                      <a:stretch>
                        <a:fillRect/>
                      </a:stretch>
                    </p:blipFill>
                    <p:spPr bwMode="auto">
                      <a:xfrm>
                        <a:off x="5065537" y="4849525"/>
                        <a:ext cx="596900" cy="482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88415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性质</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latin typeface="+mn-ea"/>
            </a:endParaRP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42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1" name="Text Box 2"/>
          <p:cNvSpPr txBox="1">
            <a:spLocks noChangeArrowheads="1"/>
          </p:cNvSpPr>
          <p:nvPr/>
        </p:nvSpPr>
        <p:spPr bwMode="black">
          <a:xfrm>
            <a:off x="2676254" y="1833515"/>
            <a:ext cx="3671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对于数据压缩问题</a:t>
            </a:r>
          </a:p>
        </p:txBody>
      </p:sp>
      <p:graphicFrame>
        <p:nvGraphicFramePr>
          <p:cNvPr id="12" name="Object 3"/>
          <p:cNvGraphicFramePr>
            <a:graphicFrameLocks noChangeAspect="1"/>
          </p:cNvGraphicFramePr>
          <p:nvPr/>
        </p:nvGraphicFramePr>
        <p:xfrm>
          <a:off x="4350706" y="2494455"/>
          <a:ext cx="3993194" cy="820386"/>
        </p:xfrm>
        <a:graphic>
          <a:graphicData uri="http://schemas.openxmlformats.org/presentationml/2006/ole">
            <mc:AlternateContent xmlns:mc="http://schemas.openxmlformats.org/markup-compatibility/2006">
              <mc:Choice xmlns:v="urn:schemas-microsoft-com:vml" Requires="v">
                <p:oleObj spid="_x0000_s162079" name="Equation" r:id="rId3" imgW="1854000" imgH="368280" progId="Equation.DSMT4">
                  <p:embed/>
                </p:oleObj>
              </mc:Choice>
              <mc:Fallback>
                <p:oleObj name="Equation" r:id="rId3" imgW="1854000" imgH="368280" progId="Equation.DSMT4">
                  <p:embed/>
                  <p:pic>
                    <p:nvPicPr>
                      <p:cNvPr id="12" name="Object 3"/>
                      <p:cNvPicPr>
                        <a:picLocks noChangeAspect="1" noChangeArrowheads="1"/>
                      </p:cNvPicPr>
                      <p:nvPr/>
                    </p:nvPicPr>
                    <p:blipFill>
                      <a:blip r:embed="rId4"/>
                      <a:srcRect/>
                      <a:stretch>
                        <a:fillRect/>
                      </a:stretch>
                    </p:blipFill>
                    <p:spPr bwMode="auto">
                      <a:xfrm>
                        <a:off x="4350706" y="2494455"/>
                        <a:ext cx="3993194" cy="820386"/>
                      </a:xfrm>
                      <a:prstGeom prst="rect">
                        <a:avLst/>
                      </a:prstGeom>
                      <a:noFill/>
                      <a:ln>
                        <a:noFill/>
                      </a:ln>
                      <a:effectLst/>
                    </p:spPr>
                  </p:pic>
                </p:oleObj>
              </mc:Fallback>
            </mc:AlternateContent>
          </a:graphicData>
        </a:graphic>
      </p:graphicFrame>
      <p:sp>
        <p:nvSpPr>
          <p:cNvPr id="16" name="Rectangle 11"/>
          <p:cNvSpPr>
            <a:spLocks noChangeArrowheads="1"/>
          </p:cNvSpPr>
          <p:nvPr/>
        </p:nvSpPr>
        <p:spPr bwMode="auto">
          <a:xfrm>
            <a:off x="6794037" y="2598575"/>
            <a:ext cx="1549863" cy="612147"/>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aphicFrame>
        <p:nvGraphicFramePr>
          <p:cNvPr id="17" name="Object 5"/>
          <p:cNvGraphicFramePr>
            <a:graphicFrameLocks noChangeAspect="1"/>
          </p:cNvGraphicFramePr>
          <p:nvPr>
            <p:extLst>
              <p:ext uri="{D42A27DB-BD31-4B8C-83A1-F6EECF244321}">
                <p14:modId xmlns:p14="http://schemas.microsoft.com/office/powerpoint/2010/main" val="984839127"/>
              </p:ext>
            </p:extLst>
          </p:nvPr>
        </p:nvGraphicFramePr>
        <p:xfrm>
          <a:off x="6265515" y="3735005"/>
          <a:ext cx="2813200" cy="961911"/>
        </p:xfrm>
        <a:graphic>
          <a:graphicData uri="http://schemas.openxmlformats.org/presentationml/2006/ole">
            <mc:AlternateContent xmlns:mc="http://schemas.openxmlformats.org/markup-compatibility/2006">
              <mc:Choice xmlns:v="urn:schemas-microsoft-com:vml" Requires="v">
                <p:oleObj spid="_x0000_s162080" name="Equation" r:id="rId5" imgW="965160" imgH="368280" progId="Equation.DSMT4">
                  <p:embed/>
                </p:oleObj>
              </mc:Choice>
              <mc:Fallback>
                <p:oleObj name="Equation" r:id="rId5" imgW="965160" imgH="368280" progId="Equation.DSMT4">
                  <p:embed/>
                  <p:pic>
                    <p:nvPicPr>
                      <p:cNvPr id="542725" name="Object 5"/>
                      <p:cNvPicPr>
                        <a:picLocks noChangeAspect="1" noChangeArrowheads="1"/>
                      </p:cNvPicPr>
                      <p:nvPr/>
                    </p:nvPicPr>
                    <p:blipFill>
                      <a:blip r:embed="rId6"/>
                      <a:srcRect/>
                      <a:stretch>
                        <a:fillRect/>
                      </a:stretch>
                    </p:blipFill>
                    <p:spPr bwMode="auto">
                      <a:xfrm>
                        <a:off x="6265515" y="3735005"/>
                        <a:ext cx="2813200" cy="961911"/>
                      </a:xfrm>
                      <a:prstGeom prst="rect">
                        <a:avLst/>
                      </a:prstGeom>
                      <a:noFill/>
                      <a:ln>
                        <a:noFill/>
                      </a:ln>
                      <a:effec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733696863"/>
              </p:ext>
            </p:extLst>
          </p:nvPr>
        </p:nvGraphicFramePr>
        <p:xfrm>
          <a:off x="7283177" y="3244970"/>
          <a:ext cx="665984" cy="738928"/>
        </p:xfrm>
        <a:graphic>
          <a:graphicData uri="http://schemas.openxmlformats.org/presentationml/2006/ole">
            <mc:AlternateContent xmlns:mc="http://schemas.openxmlformats.org/markup-compatibility/2006">
              <mc:Choice xmlns:v="urn:schemas-microsoft-com:vml" Requires="v">
                <p:oleObj spid="_x0000_s162081" name="Equation" r:id="rId7" imgW="126720" imgH="177480" progId="Equation.DSMT4">
                  <p:embed/>
                </p:oleObj>
              </mc:Choice>
              <mc:Fallback>
                <p:oleObj name="Equation" r:id="rId7" imgW="126720" imgH="177480" progId="Equation.DSMT4">
                  <p:embed/>
                  <p:pic>
                    <p:nvPicPr>
                      <p:cNvPr id="542726" name="Object 6"/>
                      <p:cNvPicPr>
                        <a:picLocks noChangeAspect="1" noChangeArrowheads="1"/>
                      </p:cNvPicPr>
                      <p:nvPr/>
                    </p:nvPicPr>
                    <p:blipFill>
                      <a:blip r:embed="rId8"/>
                      <a:srcRect/>
                      <a:stretch>
                        <a:fillRect/>
                      </a:stretch>
                    </p:blipFill>
                    <p:spPr bwMode="auto">
                      <a:xfrm>
                        <a:off x="7283177" y="3244970"/>
                        <a:ext cx="665984" cy="738928"/>
                      </a:xfrm>
                      <a:prstGeom prst="rect">
                        <a:avLst/>
                      </a:prstGeom>
                      <a:noFill/>
                      <a:ln>
                        <a:noFill/>
                      </a:ln>
                      <a:effec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2956195621"/>
              </p:ext>
            </p:extLst>
          </p:nvPr>
        </p:nvGraphicFramePr>
        <p:xfrm>
          <a:off x="6359544" y="5171669"/>
          <a:ext cx="2785524" cy="936021"/>
        </p:xfrm>
        <a:graphic>
          <a:graphicData uri="http://schemas.openxmlformats.org/presentationml/2006/ole">
            <mc:AlternateContent xmlns:mc="http://schemas.openxmlformats.org/markup-compatibility/2006">
              <mc:Choice xmlns:v="urn:schemas-microsoft-com:vml" Requires="v">
                <p:oleObj spid="_x0000_s162082" name="Equation" r:id="rId9" imgW="977760" imgH="368280" progId="Equation.DSMT4">
                  <p:embed/>
                </p:oleObj>
              </mc:Choice>
              <mc:Fallback>
                <p:oleObj name="Equation" r:id="rId9" imgW="977760" imgH="368280" progId="Equation.DSMT4">
                  <p:embed/>
                  <p:pic>
                    <p:nvPicPr>
                      <p:cNvPr id="542727" name="Object 7"/>
                      <p:cNvPicPr>
                        <a:picLocks noChangeAspect="1" noChangeArrowheads="1"/>
                      </p:cNvPicPr>
                      <p:nvPr/>
                    </p:nvPicPr>
                    <p:blipFill>
                      <a:blip r:embed="rId10"/>
                      <a:srcRect/>
                      <a:stretch>
                        <a:fillRect/>
                      </a:stretch>
                    </p:blipFill>
                    <p:spPr bwMode="auto">
                      <a:xfrm>
                        <a:off x="6359544" y="5171669"/>
                        <a:ext cx="2785524" cy="936021"/>
                      </a:xfrm>
                      <a:prstGeom prst="rect">
                        <a:avLst/>
                      </a:prstGeom>
                      <a:noFill/>
                      <a:ln>
                        <a:noFill/>
                      </a:ln>
                      <a:effectLst/>
                    </p:spPr>
                  </p:pic>
                </p:oleObj>
              </mc:Fallback>
            </mc:AlternateContent>
          </a:graphicData>
        </a:graphic>
      </p:graphicFrame>
      <p:sp>
        <p:nvSpPr>
          <p:cNvPr id="20" name="Text Box 8"/>
          <p:cNvSpPr txBox="1">
            <a:spLocks noChangeArrowheads="1"/>
          </p:cNvSpPr>
          <p:nvPr/>
        </p:nvSpPr>
        <p:spPr bwMode="black">
          <a:xfrm>
            <a:off x="4284912" y="4284671"/>
            <a:ext cx="1595710" cy="80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lnSpc>
                <a:spcPct val="70000"/>
              </a:lnSpc>
              <a:spcBef>
                <a:spcPct val="50000"/>
              </a:spcBef>
            </a:pPr>
            <a:r>
              <a:rPr kumimoji="1" lang="zh-CN" altLang="en-US" sz="2400" dirty="0">
                <a:latin typeface="+mn-ea"/>
                <a:ea typeface="+mn-ea"/>
              </a:rPr>
              <a:t>若列向量</a:t>
            </a:r>
          </a:p>
          <a:p>
            <a:pPr algn="l">
              <a:lnSpc>
                <a:spcPct val="70000"/>
              </a:lnSpc>
              <a:spcBef>
                <a:spcPct val="50000"/>
              </a:spcBef>
            </a:pPr>
            <a:r>
              <a:rPr kumimoji="1" lang="zh-CN" altLang="en-US" sz="2400" dirty="0">
                <a:latin typeface="+mn-ea"/>
                <a:ea typeface="+mn-ea"/>
              </a:rPr>
              <a:t>线性相关</a:t>
            </a:r>
          </a:p>
        </p:txBody>
      </p:sp>
      <p:graphicFrame>
        <p:nvGraphicFramePr>
          <p:cNvPr id="22" name="Object 9"/>
          <p:cNvGraphicFramePr>
            <a:graphicFrameLocks noChangeAspect="1"/>
          </p:cNvGraphicFramePr>
          <p:nvPr>
            <p:extLst>
              <p:ext uri="{D42A27DB-BD31-4B8C-83A1-F6EECF244321}">
                <p14:modId xmlns:p14="http://schemas.microsoft.com/office/powerpoint/2010/main" val="1408489533"/>
              </p:ext>
            </p:extLst>
          </p:nvPr>
        </p:nvGraphicFramePr>
        <p:xfrm>
          <a:off x="7359398" y="4639531"/>
          <a:ext cx="419139" cy="685664"/>
        </p:xfrm>
        <a:graphic>
          <a:graphicData uri="http://schemas.openxmlformats.org/presentationml/2006/ole">
            <mc:AlternateContent xmlns:mc="http://schemas.openxmlformats.org/markup-compatibility/2006">
              <mc:Choice xmlns:v="urn:schemas-microsoft-com:vml" Requires="v">
                <p:oleObj spid="_x0000_s162083" name="Equation" r:id="rId11" imgW="126720" imgH="177480" progId="Equation.DSMT4">
                  <p:embed/>
                </p:oleObj>
              </mc:Choice>
              <mc:Fallback>
                <p:oleObj name="Equation" r:id="rId11" imgW="126720" imgH="177480" progId="Equation.DSMT4">
                  <p:embed/>
                  <p:pic>
                    <p:nvPicPr>
                      <p:cNvPr id="542729" name="Object 9"/>
                      <p:cNvPicPr>
                        <a:picLocks noChangeAspect="1" noChangeArrowheads="1"/>
                      </p:cNvPicPr>
                      <p:nvPr/>
                    </p:nvPicPr>
                    <p:blipFill>
                      <a:blip r:embed="rId12"/>
                      <a:srcRect/>
                      <a:stretch>
                        <a:fillRect/>
                      </a:stretch>
                    </p:blipFill>
                    <p:spPr bwMode="auto">
                      <a:xfrm>
                        <a:off x="7359398" y="4639531"/>
                        <a:ext cx="419139" cy="6856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82922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性质</a:t>
            </a: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latin typeface="+mn-ea"/>
            </a:endParaRP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43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1" name="Text Box 2"/>
          <p:cNvSpPr txBox="1">
            <a:spLocks noChangeArrowheads="1"/>
          </p:cNvSpPr>
          <p:nvPr/>
        </p:nvSpPr>
        <p:spPr bwMode="black">
          <a:xfrm>
            <a:off x="2676254" y="1833515"/>
            <a:ext cx="3671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对于数据压缩问题</a:t>
            </a:r>
          </a:p>
        </p:txBody>
      </p:sp>
      <p:graphicFrame>
        <p:nvGraphicFramePr>
          <p:cNvPr id="12" name="Object 3"/>
          <p:cNvGraphicFramePr>
            <a:graphicFrameLocks noChangeAspect="1"/>
          </p:cNvGraphicFramePr>
          <p:nvPr/>
        </p:nvGraphicFramePr>
        <p:xfrm>
          <a:off x="4350706" y="2494455"/>
          <a:ext cx="3993194" cy="820386"/>
        </p:xfrm>
        <a:graphic>
          <a:graphicData uri="http://schemas.openxmlformats.org/presentationml/2006/ole">
            <mc:AlternateContent xmlns:mc="http://schemas.openxmlformats.org/markup-compatibility/2006">
              <mc:Choice xmlns:v="urn:schemas-microsoft-com:vml" Requires="v">
                <p:oleObj spid="_x0000_s114932" name="Equation" r:id="rId3" imgW="1854000" imgH="368280" progId="Equation.DSMT4">
                  <p:embed/>
                </p:oleObj>
              </mc:Choice>
              <mc:Fallback>
                <p:oleObj name="Equation" r:id="rId3" imgW="1854000" imgH="368280" progId="Equation.DSMT4">
                  <p:embed/>
                  <p:pic>
                    <p:nvPicPr>
                      <p:cNvPr id="12" name="Object 3"/>
                      <p:cNvPicPr>
                        <a:picLocks noChangeAspect="1" noChangeArrowheads="1"/>
                      </p:cNvPicPr>
                      <p:nvPr/>
                    </p:nvPicPr>
                    <p:blipFill>
                      <a:blip r:embed="rId4"/>
                      <a:srcRect/>
                      <a:stretch>
                        <a:fillRect/>
                      </a:stretch>
                    </p:blipFill>
                    <p:spPr bwMode="auto">
                      <a:xfrm>
                        <a:off x="4350706" y="2494455"/>
                        <a:ext cx="3993194" cy="820386"/>
                      </a:xfrm>
                      <a:prstGeom prst="rect">
                        <a:avLst/>
                      </a:prstGeom>
                      <a:noFill/>
                      <a:ln>
                        <a:noFill/>
                      </a:ln>
                      <a:effectLst/>
                    </p:spPr>
                  </p:pic>
                </p:oleObj>
              </mc:Fallback>
            </mc:AlternateContent>
          </a:graphicData>
        </a:graphic>
      </p:graphicFrame>
      <p:sp>
        <p:nvSpPr>
          <p:cNvPr id="13" name="Text Box 4"/>
          <p:cNvSpPr txBox="1">
            <a:spLocks noChangeArrowheads="1"/>
          </p:cNvSpPr>
          <p:nvPr/>
        </p:nvSpPr>
        <p:spPr bwMode="black">
          <a:xfrm>
            <a:off x="2912790" y="4692603"/>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marL="514350" indent="-514350">
              <a:spcBef>
                <a:spcPct val="50000"/>
              </a:spcBef>
              <a:buFont typeface="+mj-ea"/>
              <a:buAutoNum type="circleNumDbPlain" startAt="2"/>
            </a:pPr>
            <a:r>
              <a:rPr kumimoji="1" lang="zh-CN" altLang="en-US" sz="2800" dirty="0">
                <a:latin typeface="+mn-ea"/>
                <a:ea typeface="+mn-ea"/>
              </a:rPr>
              <a:t>假定 </a:t>
            </a:r>
            <a:r>
              <a:rPr kumimoji="1" lang="en-US" altLang="zh-CN" sz="2800" i="1" dirty="0">
                <a:latin typeface="+mn-ea"/>
                <a:ea typeface="+mn-ea"/>
              </a:rPr>
              <a:t>L</a:t>
            </a:r>
            <a:r>
              <a:rPr kumimoji="1" lang="en-US" altLang="zh-CN" sz="2800" dirty="0">
                <a:latin typeface="+mn-ea"/>
                <a:ea typeface="+mn-ea"/>
              </a:rPr>
              <a:t> </a:t>
            </a:r>
            <a:r>
              <a:rPr kumimoji="1" lang="zh-CN" altLang="en-US" sz="2800" dirty="0">
                <a:latin typeface="+mn-ea"/>
                <a:ea typeface="+mn-ea"/>
              </a:rPr>
              <a:t>满足下式也不影响优化效果</a:t>
            </a:r>
          </a:p>
        </p:txBody>
      </p:sp>
      <p:graphicFrame>
        <p:nvGraphicFramePr>
          <p:cNvPr id="14" name="Object 5"/>
          <p:cNvGraphicFramePr>
            <a:graphicFrameLocks noChangeAspect="1"/>
          </p:cNvGraphicFramePr>
          <p:nvPr>
            <p:extLst>
              <p:ext uri="{D42A27DB-BD31-4B8C-83A1-F6EECF244321}">
                <p14:modId xmlns:p14="http://schemas.microsoft.com/office/powerpoint/2010/main" val="2705568691"/>
              </p:ext>
            </p:extLst>
          </p:nvPr>
        </p:nvGraphicFramePr>
        <p:xfrm>
          <a:off x="5398045" y="5226897"/>
          <a:ext cx="1395911" cy="666876"/>
        </p:xfrm>
        <a:graphic>
          <a:graphicData uri="http://schemas.openxmlformats.org/presentationml/2006/ole">
            <mc:AlternateContent xmlns:mc="http://schemas.openxmlformats.org/markup-compatibility/2006">
              <mc:Choice xmlns:v="urn:schemas-microsoft-com:vml" Requires="v">
                <p:oleObj spid="_x0000_s114933" name="Equation" r:id="rId5" imgW="482400" imgH="203040" progId="Equation.DSMT4">
                  <p:embed/>
                </p:oleObj>
              </mc:Choice>
              <mc:Fallback>
                <p:oleObj name="Equation" r:id="rId5" imgW="482400" imgH="203040" progId="Equation.DSMT4">
                  <p:embed/>
                  <p:pic>
                    <p:nvPicPr>
                      <p:cNvPr id="14" name="Object 5"/>
                      <p:cNvPicPr>
                        <a:picLocks noChangeAspect="1" noChangeArrowheads="1"/>
                      </p:cNvPicPr>
                      <p:nvPr/>
                    </p:nvPicPr>
                    <p:blipFill>
                      <a:blip r:embed="rId6"/>
                      <a:srcRect/>
                      <a:stretch>
                        <a:fillRect/>
                      </a:stretch>
                    </p:blipFill>
                    <p:spPr bwMode="auto">
                      <a:xfrm>
                        <a:off x="5398045" y="5226897"/>
                        <a:ext cx="1395911" cy="666876"/>
                      </a:xfrm>
                      <a:prstGeom prst="rect">
                        <a:avLst/>
                      </a:prstGeom>
                      <a:noFill/>
                      <a:ln>
                        <a:noFill/>
                      </a:ln>
                      <a:effectLst/>
                    </p:spPr>
                  </p:pic>
                </p:oleObj>
              </mc:Fallback>
            </mc:AlternateContent>
          </a:graphicData>
        </a:graphic>
      </p:graphicFrame>
      <p:sp>
        <p:nvSpPr>
          <p:cNvPr id="15" name="Text Box 7"/>
          <p:cNvSpPr txBox="1">
            <a:spLocks noChangeArrowheads="1"/>
          </p:cNvSpPr>
          <p:nvPr/>
        </p:nvSpPr>
        <p:spPr bwMode="black">
          <a:xfrm>
            <a:off x="2892153" y="4044903"/>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marL="514350" indent="-514350">
              <a:spcBef>
                <a:spcPct val="50000"/>
              </a:spcBef>
              <a:buFont typeface="+mj-ea"/>
              <a:buAutoNum type="circleNumDbPlain"/>
            </a:pPr>
            <a:r>
              <a:rPr kumimoji="1" lang="zh-CN" altLang="en-US" sz="2800" dirty="0">
                <a:latin typeface="+mn-ea"/>
                <a:ea typeface="+mn-ea"/>
              </a:rPr>
              <a:t>假定 </a:t>
            </a:r>
            <a:r>
              <a:rPr kumimoji="1" lang="en-US" altLang="zh-CN" sz="2800" i="1" dirty="0">
                <a:latin typeface="+mn-ea"/>
                <a:ea typeface="+mn-ea"/>
              </a:rPr>
              <a:t>L</a:t>
            </a:r>
            <a:r>
              <a:rPr kumimoji="1" lang="en-US" altLang="zh-CN" sz="2800" dirty="0">
                <a:latin typeface="+mn-ea"/>
                <a:ea typeface="+mn-ea"/>
              </a:rPr>
              <a:t> </a:t>
            </a:r>
            <a:r>
              <a:rPr kumimoji="1" lang="zh-CN" altLang="en-US" sz="2800" dirty="0">
                <a:latin typeface="+mn-ea"/>
                <a:ea typeface="+mn-ea"/>
              </a:rPr>
              <a:t>列满秩</a:t>
            </a:r>
            <a:r>
              <a:rPr kumimoji="1" lang="en-US" altLang="zh-CN" sz="2800" dirty="0">
                <a:latin typeface="+mn-ea"/>
                <a:ea typeface="+mn-ea"/>
              </a:rPr>
              <a:t>, </a:t>
            </a:r>
            <a:r>
              <a:rPr kumimoji="1" lang="zh-CN" altLang="en-US" sz="2800" dirty="0">
                <a:latin typeface="+mn-ea"/>
                <a:ea typeface="+mn-ea"/>
              </a:rPr>
              <a:t>不影响优化效果</a:t>
            </a:r>
          </a:p>
        </p:txBody>
      </p:sp>
      <p:sp>
        <p:nvSpPr>
          <p:cNvPr id="21" name="Text Box 8"/>
          <p:cNvSpPr txBox="1">
            <a:spLocks noChangeArrowheads="1"/>
          </p:cNvSpPr>
          <p:nvPr/>
        </p:nvSpPr>
        <p:spPr bwMode="black">
          <a:xfrm>
            <a:off x="2676254" y="3403553"/>
            <a:ext cx="367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有如下两个性质：</a:t>
            </a:r>
          </a:p>
        </p:txBody>
      </p:sp>
      <p:sp>
        <p:nvSpPr>
          <p:cNvPr id="2" name="矩形 1"/>
          <p:cNvSpPr/>
          <p:nvPr/>
        </p:nvSpPr>
        <p:spPr>
          <a:xfrm>
            <a:off x="1636734" y="5761231"/>
            <a:ext cx="8918532" cy="581057"/>
          </a:xfrm>
          <a:prstGeom prst="rect">
            <a:avLst/>
          </a:prstGeom>
        </p:spPr>
        <p:txBody>
          <a:bodyPr wrap="square">
            <a:spAutoFit/>
          </a:bodyPr>
          <a:lstStyle/>
          <a:p>
            <a:pPr lvl="2">
              <a:lnSpc>
                <a:spcPct val="150000"/>
              </a:lnSpc>
            </a:pPr>
            <a:r>
              <a:rPr kumimoji="1" lang="zh-CN" altLang="en-US" sz="2400" dirty="0">
                <a:solidFill>
                  <a:srgbClr val="FF0000"/>
                </a:solidFill>
                <a:latin typeface="+mn-ea"/>
              </a:rPr>
              <a:t>这组样本数据的前 </a:t>
            </a:r>
            <a:r>
              <a:rPr kumimoji="1" lang="en-US" altLang="zh-CN" sz="2400" dirty="0">
                <a:solidFill>
                  <a:srgbClr val="FF0000"/>
                </a:solidFill>
                <a:latin typeface="+mn-ea"/>
              </a:rPr>
              <a:t>m </a:t>
            </a:r>
            <a:r>
              <a:rPr kumimoji="1" lang="zh-CN" altLang="en-US" sz="2400" dirty="0">
                <a:solidFill>
                  <a:srgbClr val="FF0000"/>
                </a:solidFill>
                <a:latin typeface="+mn-ea"/>
              </a:rPr>
              <a:t>个主成分就是该问题的一个最优解。</a:t>
            </a:r>
          </a:p>
        </p:txBody>
      </p:sp>
    </p:spTree>
    <p:extLst>
      <p:ext uri="{BB962C8B-B14F-4D97-AF65-F5344CB8AC3E}">
        <p14:creationId xmlns:p14="http://schemas.microsoft.com/office/powerpoint/2010/main" val="572399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16" name="Object 2"/>
          <p:cNvGraphicFramePr>
            <a:graphicFrameLocks noChangeAspect="1"/>
          </p:cNvGraphicFramePr>
          <p:nvPr>
            <p:extLst>
              <p:ext uri="{D42A27DB-BD31-4B8C-83A1-F6EECF244321}">
                <p14:modId xmlns:p14="http://schemas.microsoft.com/office/powerpoint/2010/main" val="2291774551"/>
              </p:ext>
            </p:extLst>
          </p:nvPr>
        </p:nvGraphicFramePr>
        <p:xfrm>
          <a:off x="6776761" y="1555371"/>
          <a:ext cx="1316506" cy="516595"/>
        </p:xfrm>
        <a:graphic>
          <a:graphicData uri="http://schemas.openxmlformats.org/presentationml/2006/ole">
            <mc:AlternateContent xmlns:mc="http://schemas.openxmlformats.org/markup-compatibility/2006">
              <mc:Choice xmlns:v="urn:schemas-microsoft-com:vml" Requires="v">
                <p:oleObj spid="_x0000_s163203" name="Equation" r:id="rId3" imgW="431640" imgH="152280" progId="Equation.DSMT4">
                  <p:embed/>
                </p:oleObj>
              </mc:Choice>
              <mc:Fallback>
                <p:oleObj name="Equation" r:id="rId3" imgW="431640" imgH="152280" progId="Equation.DSMT4">
                  <p:embed/>
                  <p:pic>
                    <p:nvPicPr>
                      <p:cNvPr id="544770" name="Object 2"/>
                      <p:cNvPicPr>
                        <a:picLocks noChangeAspect="1" noChangeArrowheads="1"/>
                      </p:cNvPicPr>
                      <p:nvPr/>
                    </p:nvPicPr>
                    <p:blipFill>
                      <a:blip r:embed="rId4"/>
                      <a:srcRect/>
                      <a:stretch>
                        <a:fillRect/>
                      </a:stretch>
                    </p:blipFill>
                    <p:spPr bwMode="auto">
                      <a:xfrm>
                        <a:off x="6776761" y="1555371"/>
                        <a:ext cx="1316506" cy="516595"/>
                      </a:xfrm>
                      <a:prstGeom prst="rect">
                        <a:avLst/>
                      </a:prstGeom>
                      <a:noFill/>
                      <a:ln>
                        <a:noFill/>
                      </a:ln>
                      <a:effectLst/>
                    </p:spPr>
                  </p:pic>
                </p:oleObj>
              </mc:Fallback>
            </mc:AlternateContent>
          </a:graphicData>
        </a:graphic>
      </p:graphicFrame>
      <p:sp>
        <p:nvSpPr>
          <p:cNvPr id="17" name="Rectangle 3"/>
          <p:cNvSpPr>
            <a:spLocks noChangeArrowheads="1"/>
          </p:cNvSpPr>
          <p:nvPr/>
        </p:nvSpPr>
        <p:spPr bwMode="auto">
          <a:xfrm>
            <a:off x="2409549" y="1056346"/>
            <a:ext cx="607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因为当 </a:t>
            </a:r>
            <a:r>
              <a:rPr kumimoji="1" lang="en-US" altLang="zh-CN" sz="2800">
                <a:latin typeface="+mn-ea"/>
                <a:ea typeface="+mn-ea"/>
              </a:rPr>
              <a:t>L </a:t>
            </a:r>
            <a:r>
              <a:rPr kumimoji="1" lang="zh-CN" altLang="en-US" sz="2800">
                <a:latin typeface="+mn-ea"/>
                <a:ea typeface="+mn-ea"/>
              </a:rPr>
              <a:t>列满秩时，存在可逆矩阵 </a:t>
            </a:r>
            <a:r>
              <a:rPr kumimoji="1" lang="en-US" altLang="zh-CN" sz="2800">
                <a:latin typeface="+mn-ea"/>
                <a:ea typeface="+mn-ea"/>
              </a:rPr>
              <a:t>G</a:t>
            </a:r>
          </a:p>
        </p:txBody>
      </p:sp>
      <p:graphicFrame>
        <p:nvGraphicFramePr>
          <p:cNvPr id="18" name="Object 4"/>
          <p:cNvGraphicFramePr>
            <a:graphicFrameLocks noChangeAspect="1"/>
          </p:cNvGraphicFramePr>
          <p:nvPr>
            <p:extLst>
              <p:ext uri="{D42A27DB-BD31-4B8C-83A1-F6EECF244321}">
                <p14:modId xmlns:p14="http://schemas.microsoft.com/office/powerpoint/2010/main" val="578364552"/>
              </p:ext>
            </p:extLst>
          </p:nvPr>
        </p:nvGraphicFramePr>
        <p:xfrm>
          <a:off x="3614739" y="1559135"/>
          <a:ext cx="1339573" cy="588791"/>
        </p:xfrm>
        <a:graphic>
          <a:graphicData uri="http://schemas.openxmlformats.org/presentationml/2006/ole">
            <mc:AlternateContent xmlns:mc="http://schemas.openxmlformats.org/markup-compatibility/2006">
              <mc:Choice xmlns:v="urn:schemas-microsoft-com:vml" Requires="v">
                <p:oleObj spid="_x0000_s163204" name="Equation" r:id="rId5" imgW="520560" imgH="203040" progId="Equation.DSMT4">
                  <p:embed/>
                </p:oleObj>
              </mc:Choice>
              <mc:Fallback>
                <p:oleObj name="Equation" r:id="rId5" imgW="520560" imgH="203040" progId="Equation.DSMT4">
                  <p:embed/>
                  <p:pic>
                    <p:nvPicPr>
                      <p:cNvPr id="544772" name="Object 4"/>
                      <p:cNvPicPr>
                        <a:picLocks noChangeAspect="1" noChangeArrowheads="1"/>
                      </p:cNvPicPr>
                      <p:nvPr/>
                    </p:nvPicPr>
                    <p:blipFill>
                      <a:blip r:embed="rId6"/>
                      <a:srcRect/>
                      <a:stretch>
                        <a:fillRect/>
                      </a:stretch>
                    </p:blipFill>
                    <p:spPr bwMode="auto">
                      <a:xfrm>
                        <a:off x="3614739" y="1559135"/>
                        <a:ext cx="1339573" cy="588791"/>
                      </a:xfrm>
                      <a:prstGeom prst="rect">
                        <a:avLst/>
                      </a:prstGeom>
                      <a:noFill/>
                      <a:ln>
                        <a:noFill/>
                      </a:ln>
                      <a:effectLst/>
                    </p:spPr>
                  </p:pic>
                </p:oleObj>
              </mc:Fallback>
            </mc:AlternateContent>
          </a:graphicData>
        </a:graphic>
      </p:graphicFrame>
      <p:sp>
        <p:nvSpPr>
          <p:cNvPr id="19" name="Rectangle 5"/>
          <p:cNvSpPr>
            <a:spLocks noChangeArrowheads="1"/>
          </p:cNvSpPr>
          <p:nvPr/>
        </p:nvSpPr>
        <p:spPr bwMode="auto">
          <a:xfrm>
            <a:off x="5936974" y="1559583"/>
            <a:ext cx="1096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使得</a:t>
            </a:r>
          </a:p>
        </p:txBody>
      </p:sp>
      <p:graphicFrame>
        <p:nvGraphicFramePr>
          <p:cNvPr id="20" name="Object 6"/>
          <p:cNvGraphicFramePr>
            <a:graphicFrameLocks noChangeAspect="1"/>
          </p:cNvGraphicFramePr>
          <p:nvPr>
            <p:extLst>
              <p:ext uri="{D42A27DB-BD31-4B8C-83A1-F6EECF244321}">
                <p14:modId xmlns:p14="http://schemas.microsoft.com/office/powerpoint/2010/main" val="1958222271"/>
              </p:ext>
            </p:extLst>
          </p:nvPr>
        </p:nvGraphicFramePr>
        <p:xfrm>
          <a:off x="3898901" y="2119314"/>
          <a:ext cx="4255811" cy="914221"/>
        </p:xfrm>
        <a:graphic>
          <a:graphicData uri="http://schemas.openxmlformats.org/presentationml/2006/ole">
            <mc:AlternateContent xmlns:mc="http://schemas.openxmlformats.org/markup-compatibility/2006">
              <mc:Choice xmlns:v="urn:schemas-microsoft-com:vml" Requires="v">
                <p:oleObj spid="_x0000_s163205" name="Equation" r:id="rId7" imgW="1854000" imgH="368280" progId="Equation.DSMT4">
                  <p:embed/>
                </p:oleObj>
              </mc:Choice>
              <mc:Fallback>
                <p:oleObj name="Equation" r:id="rId7" imgW="1854000" imgH="368280" progId="Equation.DSMT4">
                  <p:embed/>
                  <p:pic>
                    <p:nvPicPr>
                      <p:cNvPr id="544774" name="Object 6"/>
                      <p:cNvPicPr>
                        <a:picLocks noChangeAspect="1" noChangeArrowheads="1"/>
                      </p:cNvPicPr>
                      <p:nvPr/>
                    </p:nvPicPr>
                    <p:blipFill>
                      <a:blip r:embed="rId8"/>
                      <a:srcRect/>
                      <a:stretch>
                        <a:fillRect/>
                      </a:stretch>
                    </p:blipFill>
                    <p:spPr bwMode="auto">
                      <a:xfrm>
                        <a:off x="3898901" y="2119314"/>
                        <a:ext cx="4255811" cy="914221"/>
                      </a:xfrm>
                      <a:prstGeom prst="rect">
                        <a:avLst/>
                      </a:prstGeom>
                      <a:noFill/>
                      <a:ln>
                        <a:noFill/>
                      </a:ln>
                      <a:effectLst/>
                    </p:spPr>
                  </p:pic>
                </p:oleObj>
              </mc:Fallback>
            </mc:AlternateContent>
          </a:graphicData>
        </a:graphic>
      </p:graphicFrame>
      <p:graphicFrame>
        <p:nvGraphicFramePr>
          <p:cNvPr id="22" name="Object 7"/>
          <p:cNvGraphicFramePr>
            <a:graphicFrameLocks noChangeAspect="1"/>
          </p:cNvGraphicFramePr>
          <p:nvPr>
            <p:extLst>
              <p:ext uri="{D42A27DB-BD31-4B8C-83A1-F6EECF244321}">
                <p14:modId xmlns:p14="http://schemas.microsoft.com/office/powerpoint/2010/main" val="136678565"/>
              </p:ext>
            </p:extLst>
          </p:nvPr>
        </p:nvGraphicFramePr>
        <p:xfrm>
          <a:off x="3879131" y="3191294"/>
          <a:ext cx="4913163" cy="927424"/>
        </p:xfrm>
        <a:graphic>
          <a:graphicData uri="http://schemas.openxmlformats.org/presentationml/2006/ole">
            <mc:AlternateContent xmlns:mc="http://schemas.openxmlformats.org/markup-compatibility/2006">
              <mc:Choice xmlns:v="urn:schemas-microsoft-com:vml" Requires="v">
                <p:oleObj spid="_x0000_s163206" name="Equation" r:id="rId9" imgW="2120760" imgH="368280" progId="Equation.DSMT4">
                  <p:embed/>
                </p:oleObj>
              </mc:Choice>
              <mc:Fallback>
                <p:oleObj name="Equation" r:id="rId9" imgW="2120760" imgH="368280" progId="Equation.DSMT4">
                  <p:embed/>
                  <p:pic>
                    <p:nvPicPr>
                      <p:cNvPr id="544775" name="Object 7"/>
                      <p:cNvPicPr>
                        <a:picLocks noChangeAspect="1" noChangeArrowheads="1"/>
                      </p:cNvPicPr>
                      <p:nvPr/>
                    </p:nvPicPr>
                    <p:blipFill>
                      <a:blip r:embed="rId10"/>
                      <a:srcRect/>
                      <a:stretch>
                        <a:fillRect/>
                      </a:stretch>
                    </p:blipFill>
                    <p:spPr bwMode="auto">
                      <a:xfrm>
                        <a:off x="3879131" y="3191294"/>
                        <a:ext cx="4913163" cy="927424"/>
                      </a:xfrm>
                      <a:prstGeom prst="rect">
                        <a:avLst/>
                      </a:prstGeom>
                      <a:noFill/>
                      <a:ln>
                        <a:noFill/>
                      </a:ln>
                      <a:effectLst/>
                    </p:spPr>
                  </p:pic>
                </p:oleObj>
              </mc:Fallback>
            </mc:AlternateContent>
          </a:graphicData>
        </a:graphic>
      </p:graphicFrame>
      <p:sp>
        <p:nvSpPr>
          <p:cNvPr id="23" name="Rectangle 8"/>
          <p:cNvSpPr>
            <a:spLocks noChangeArrowheads="1"/>
          </p:cNvSpPr>
          <p:nvPr/>
        </p:nvSpPr>
        <p:spPr bwMode="auto">
          <a:xfrm>
            <a:off x="2409550" y="1559583"/>
            <a:ext cx="1679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和满足</a:t>
            </a:r>
          </a:p>
        </p:txBody>
      </p:sp>
      <p:sp>
        <p:nvSpPr>
          <p:cNvPr id="24" name="Rectangle 9"/>
          <p:cNvSpPr>
            <a:spLocks noChangeArrowheads="1"/>
          </p:cNvSpPr>
          <p:nvPr/>
        </p:nvSpPr>
        <p:spPr bwMode="auto">
          <a:xfrm>
            <a:off x="4928912" y="1545296"/>
            <a:ext cx="1008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的 </a:t>
            </a:r>
            <a:r>
              <a:rPr kumimoji="1" lang="en-US" altLang="zh-CN" sz="2800" dirty="0">
                <a:latin typeface="+mn-ea"/>
                <a:ea typeface="+mn-ea"/>
              </a:rPr>
              <a:t>P,</a:t>
            </a:r>
          </a:p>
        </p:txBody>
      </p:sp>
      <p:sp>
        <p:nvSpPr>
          <p:cNvPr id="25" name="Rectangle 10"/>
          <p:cNvSpPr>
            <a:spLocks noChangeArrowheads="1"/>
          </p:cNvSpPr>
          <p:nvPr/>
        </p:nvSpPr>
        <p:spPr bwMode="auto">
          <a:xfrm>
            <a:off x="2409550" y="2291421"/>
            <a:ext cx="1247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于是</a:t>
            </a:r>
          </a:p>
        </p:txBody>
      </p:sp>
      <p:graphicFrame>
        <p:nvGraphicFramePr>
          <p:cNvPr id="26" name="Object 11"/>
          <p:cNvGraphicFramePr>
            <a:graphicFrameLocks noChangeAspect="1"/>
          </p:cNvGraphicFramePr>
          <p:nvPr>
            <p:extLst>
              <p:ext uri="{D42A27DB-BD31-4B8C-83A1-F6EECF244321}">
                <p14:modId xmlns:p14="http://schemas.microsoft.com/office/powerpoint/2010/main" val="554647394"/>
              </p:ext>
            </p:extLst>
          </p:nvPr>
        </p:nvGraphicFramePr>
        <p:xfrm>
          <a:off x="5775186" y="2891022"/>
          <a:ext cx="503238" cy="503237"/>
        </p:xfrm>
        <a:graphic>
          <a:graphicData uri="http://schemas.openxmlformats.org/presentationml/2006/ole">
            <mc:AlternateContent xmlns:mc="http://schemas.openxmlformats.org/markup-compatibility/2006">
              <mc:Choice xmlns:v="urn:schemas-microsoft-com:vml" Requires="v">
                <p:oleObj spid="_x0000_s163207" name="Equation" r:id="rId11" imgW="19170" imgH="95160" progId="Equation.DSMT4">
                  <p:embed/>
                </p:oleObj>
              </mc:Choice>
              <mc:Fallback>
                <p:oleObj name="Equation" r:id="rId11" imgW="19170" imgH="95160" progId="Equation.DSMT4">
                  <p:embed/>
                  <p:pic>
                    <p:nvPicPr>
                      <p:cNvPr id="544779"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5186" y="2891022"/>
                        <a:ext cx="5032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3"/>
          <p:cNvSpPr txBox="1">
            <a:spLocks noChangeArrowheads="1"/>
          </p:cNvSpPr>
          <p:nvPr/>
        </p:nvSpPr>
        <p:spPr bwMode="black">
          <a:xfrm>
            <a:off x="2336524" y="4163083"/>
            <a:ext cx="3865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数据压缩问题成为</a:t>
            </a:r>
          </a:p>
        </p:txBody>
      </p:sp>
      <p:graphicFrame>
        <p:nvGraphicFramePr>
          <p:cNvPr id="28" name="Object 14"/>
          <p:cNvGraphicFramePr>
            <a:graphicFrameLocks noChangeAspect="1"/>
          </p:cNvGraphicFramePr>
          <p:nvPr>
            <p:extLst>
              <p:ext uri="{D42A27DB-BD31-4B8C-83A1-F6EECF244321}">
                <p14:modId xmlns:p14="http://schemas.microsoft.com/office/powerpoint/2010/main" val="1389932445"/>
              </p:ext>
            </p:extLst>
          </p:nvPr>
        </p:nvGraphicFramePr>
        <p:xfrm>
          <a:off x="3433865" y="4544221"/>
          <a:ext cx="5006219" cy="1669784"/>
        </p:xfrm>
        <a:graphic>
          <a:graphicData uri="http://schemas.openxmlformats.org/presentationml/2006/ole">
            <mc:AlternateContent xmlns:mc="http://schemas.openxmlformats.org/markup-compatibility/2006">
              <mc:Choice xmlns:v="urn:schemas-microsoft-com:vml" Requires="v">
                <p:oleObj spid="_x0000_s163208" name="Equation" r:id="rId13" imgW="2209680" imgH="685800" progId="Equation.DSMT4">
                  <p:embed/>
                </p:oleObj>
              </mc:Choice>
              <mc:Fallback>
                <p:oleObj name="Equation" r:id="rId13" imgW="2209680" imgH="685800" progId="Equation.DSMT4">
                  <p:embed/>
                  <p:pic>
                    <p:nvPicPr>
                      <p:cNvPr id="544782" name="Object 14"/>
                      <p:cNvPicPr>
                        <a:picLocks noChangeAspect="1" noChangeArrowheads="1"/>
                      </p:cNvPicPr>
                      <p:nvPr/>
                    </p:nvPicPr>
                    <p:blipFill>
                      <a:blip r:embed="rId14"/>
                      <a:srcRect/>
                      <a:stretch>
                        <a:fillRect/>
                      </a:stretch>
                    </p:blipFill>
                    <p:spPr bwMode="auto">
                      <a:xfrm>
                        <a:off x="3433865" y="4544221"/>
                        <a:ext cx="5006219" cy="1669784"/>
                      </a:xfrm>
                      <a:prstGeom prst="rect">
                        <a:avLst/>
                      </a:prstGeom>
                      <a:noFill/>
                      <a:ln>
                        <a:noFill/>
                      </a:ln>
                      <a:effectLst/>
                    </p:spPr>
                  </p:pic>
                </p:oleObj>
              </mc:Fallback>
            </mc:AlternateContent>
          </a:graphicData>
        </a:graphic>
      </p:graphicFrame>
      <p:grpSp>
        <p:nvGrpSpPr>
          <p:cNvPr id="29" name="组合 17"/>
          <p:cNvGrpSpPr>
            <a:grpSpLocks/>
          </p:cNvGrpSpPr>
          <p:nvPr/>
        </p:nvGrpSpPr>
        <p:grpSpPr bwMode="auto">
          <a:xfrm>
            <a:off x="8154711" y="5377367"/>
            <a:ext cx="2357438" cy="714375"/>
            <a:chOff x="6429388" y="5286388"/>
            <a:chExt cx="2357454" cy="714380"/>
          </a:xfrm>
          <a:noFill/>
        </p:grpSpPr>
        <p:sp>
          <p:nvSpPr>
            <p:cNvPr id="30" name="圆角矩形 29"/>
            <p:cNvSpPr/>
            <p:nvPr/>
          </p:nvSpPr>
          <p:spPr bwMode="auto">
            <a:xfrm>
              <a:off x="6429388" y="5286388"/>
              <a:ext cx="2357454" cy="714380"/>
            </a:xfrm>
            <a:prstGeom prst="roundRect">
              <a:avLst/>
            </a:prstGeom>
            <a:grpFill/>
            <a:ln>
              <a:solidFill>
                <a:schemeClr val="tx1"/>
              </a:solidFill>
              <a:headEnd type="none" w="med" len="med"/>
              <a:tailEnd type="none" w="med" len="med"/>
            </a:ln>
          </p:spPr>
          <p:style>
            <a:lnRef idx="1">
              <a:schemeClr val="dk1"/>
            </a:lnRef>
            <a:fillRef idx="3">
              <a:schemeClr val="dk1"/>
            </a:fillRef>
            <a:effectRef idx="2">
              <a:schemeClr val="dk1"/>
            </a:effectRef>
            <a:fontRef idx="minor">
              <a:schemeClr val="lt1"/>
            </a:fontRef>
          </p:style>
          <p:txBody>
            <a:bodyPr anchor="ctr"/>
            <a:lstStyle/>
            <a:p>
              <a:pPr>
                <a:defRPr/>
              </a:pPr>
              <a:endParaRPr lang="zh-CN" altLang="en-US">
                <a:solidFill>
                  <a:schemeClr val="tx1"/>
                </a:solidFill>
                <a:latin typeface="+mn-ea"/>
              </a:endParaRPr>
            </a:p>
          </p:txBody>
        </p:sp>
        <p:graphicFrame>
          <p:nvGraphicFramePr>
            <p:cNvPr id="31" name="Object 15"/>
            <p:cNvGraphicFramePr>
              <a:graphicFrameLocks noChangeAspect="1"/>
            </p:cNvGraphicFramePr>
            <p:nvPr>
              <p:extLst>
                <p:ext uri="{D42A27DB-BD31-4B8C-83A1-F6EECF244321}">
                  <p14:modId xmlns:p14="http://schemas.microsoft.com/office/powerpoint/2010/main" val="801481842"/>
                </p:ext>
              </p:extLst>
            </p:nvPr>
          </p:nvGraphicFramePr>
          <p:xfrm>
            <a:off x="6429388" y="5429264"/>
            <a:ext cx="2337937" cy="447690"/>
          </p:xfrm>
          <a:graphic>
            <a:graphicData uri="http://schemas.openxmlformats.org/presentationml/2006/ole">
              <mc:AlternateContent xmlns:mc="http://schemas.openxmlformats.org/markup-compatibility/2006">
                <mc:Choice xmlns:v="urn:schemas-microsoft-com:vml" Requires="v">
                  <p:oleObj spid="_x0000_s163209" name="Equation" r:id="rId15" imgW="1193760" imgH="228600" progId="Equation.DSMT4">
                    <p:embed/>
                  </p:oleObj>
                </mc:Choice>
                <mc:Fallback>
                  <p:oleObj name="Equation" r:id="rId15" imgW="1193760" imgH="228600" progId="Equation.DSMT4">
                    <p:embed/>
                    <p:pic>
                      <p:nvPicPr>
                        <p:cNvPr id="63505" name="Object 15"/>
                        <p:cNvPicPr>
                          <a:picLocks noChangeAspect="1" noChangeArrowheads="1"/>
                        </p:cNvPicPr>
                        <p:nvPr/>
                      </p:nvPicPr>
                      <p:blipFill>
                        <a:blip r:embed="rId16"/>
                        <a:srcRect/>
                        <a:stretch>
                          <a:fillRect/>
                        </a:stretch>
                      </p:blipFill>
                      <p:spPr bwMode="auto">
                        <a:xfrm>
                          <a:off x="6429388" y="5429264"/>
                          <a:ext cx="2337937" cy="447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292533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21" name="Text Box 2"/>
          <p:cNvSpPr txBox="1">
            <a:spLocks noChangeArrowheads="1"/>
          </p:cNvSpPr>
          <p:nvPr/>
        </p:nvSpPr>
        <p:spPr bwMode="black">
          <a:xfrm>
            <a:off x="2351089" y="1196975"/>
            <a:ext cx="7489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       下面说明，这组样本数据的前 </a:t>
            </a:r>
            <a:r>
              <a:rPr kumimoji="1" lang="en-US" altLang="zh-CN" sz="2800">
                <a:latin typeface="+mn-ea"/>
                <a:ea typeface="+mn-ea"/>
              </a:rPr>
              <a:t>m </a:t>
            </a:r>
            <a:r>
              <a:rPr kumimoji="1" lang="zh-CN" altLang="en-US" sz="2800">
                <a:latin typeface="+mn-ea"/>
                <a:ea typeface="+mn-ea"/>
              </a:rPr>
              <a:t>个主成分就是该问题的一个最优解。</a:t>
            </a:r>
          </a:p>
        </p:txBody>
      </p:sp>
      <p:sp>
        <p:nvSpPr>
          <p:cNvPr id="32" name="Text Box 6"/>
          <p:cNvSpPr txBox="1">
            <a:spLocks noChangeArrowheads="1"/>
          </p:cNvSpPr>
          <p:nvPr/>
        </p:nvSpPr>
        <p:spPr bwMode="black">
          <a:xfrm>
            <a:off x="3000376" y="2276476"/>
            <a:ext cx="6016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为简化符号，考虑下述优化问题</a:t>
            </a:r>
          </a:p>
        </p:txBody>
      </p:sp>
      <p:graphicFrame>
        <p:nvGraphicFramePr>
          <p:cNvPr id="33" name="Object 7"/>
          <p:cNvGraphicFramePr>
            <a:graphicFrameLocks noChangeAspect="1"/>
          </p:cNvGraphicFramePr>
          <p:nvPr/>
        </p:nvGraphicFramePr>
        <p:xfrm>
          <a:off x="3886200" y="2768601"/>
          <a:ext cx="4609051" cy="1558925"/>
        </p:xfrm>
        <a:graphic>
          <a:graphicData uri="http://schemas.openxmlformats.org/presentationml/2006/ole">
            <mc:AlternateContent xmlns:mc="http://schemas.openxmlformats.org/markup-compatibility/2006">
              <mc:Choice xmlns:v="urn:schemas-microsoft-com:vml" Requires="v">
                <p:oleObj spid="_x0000_s246826" name="Equation" r:id="rId3" imgW="1854000" imgH="571320" progId="Equation.DSMT4">
                  <p:embed/>
                </p:oleObj>
              </mc:Choice>
              <mc:Fallback>
                <p:oleObj name="Equation" r:id="rId3" imgW="1854000" imgH="571320" progId="Equation.DSMT4">
                  <p:embed/>
                  <p:pic>
                    <p:nvPicPr>
                      <p:cNvPr id="33" name="Object 7"/>
                      <p:cNvPicPr>
                        <a:picLocks noChangeAspect="1" noChangeArrowheads="1"/>
                      </p:cNvPicPr>
                      <p:nvPr/>
                    </p:nvPicPr>
                    <p:blipFill>
                      <a:blip r:embed="rId4"/>
                      <a:srcRect/>
                      <a:stretch>
                        <a:fillRect/>
                      </a:stretch>
                    </p:blipFill>
                    <p:spPr bwMode="auto">
                      <a:xfrm>
                        <a:off x="3886200" y="2768601"/>
                        <a:ext cx="4609051" cy="15589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24482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21" name="Text Box 2"/>
          <p:cNvSpPr txBox="1">
            <a:spLocks noChangeArrowheads="1"/>
          </p:cNvSpPr>
          <p:nvPr/>
        </p:nvSpPr>
        <p:spPr bwMode="black">
          <a:xfrm>
            <a:off x="2351089" y="1196975"/>
            <a:ext cx="7489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       下面说明，这组样本数据的前 </a:t>
            </a:r>
            <a:r>
              <a:rPr kumimoji="1" lang="en-US" altLang="zh-CN" sz="2800">
                <a:latin typeface="+mn-ea"/>
                <a:ea typeface="+mn-ea"/>
              </a:rPr>
              <a:t>m </a:t>
            </a:r>
            <a:r>
              <a:rPr kumimoji="1" lang="zh-CN" altLang="en-US" sz="2800">
                <a:latin typeface="+mn-ea"/>
                <a:ea typeface="+mn-ea"/>
              </a:rPr>
              <a:t>个主成分就是该问题的一个最优解。</a:t>
            </a:r>
          </a:p>
        </p:txBody>
      </p:sp>
      <p:sp>
        <p:nvSpPr>
          <p:cNvPr id="32" name="Text Box 6"/>
          <p:cNvSpPr txBox="1">
            <a:spLocks noChangeArrowheads="1"/>
          </p:cNvSpPr>
          <p:nvPr/>
        </p:nvSpPr>
        <p:spPr bwMode="black">
          <a:xfrm>
            <a:off x="3000376" y="2276476"/>
            <a:ext cx="6016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为简化符号，考虑下述优化问题</a:t>
            </a:r>
          </a:p>
        </p:txBody>
      </p:sp>
      <p:graphicFrame>
        <p:nvGraphicFramePr>
          <p:cNvPr id="33" name="Object 7"/>
          <p:cNvGraphicFramePr>
            <a:graphicFrameLocks noChangeAspect="1"/>
          </p:cNvGraphicFramePr>
          <p:nvPr>
            <p:extLst>
              <p:ext uri="{D42A27DB-BD31-4B8C-83A1-F6EECF244321}">
                <p14:modId xmlns:p14="http://schemas.microsoft.com/office/powerpoint/2010/main" val="482247946"/>
              </p:ext>
            </p:extLst>
          </p:nvPr>
        </p:nvGraphicFramePr>
        <p:xfrm>
          <a:off x="3886200" y="2768601"/>
          <a:ext cx="4609051" cy="1558925"/>
        </p:xfrm>
        <a:graphic>
          <a:graphicData uri="http://schemas.openxmlformats.org/presentationml/2006/ole">
            <mc:AlternateContent xmlns:mc="http://schemas.openxmlformats.org/markup-compatibility/2006">
              <mc:Choice xmlns:v="urn:schemas-microsoft-com:vml" Requires="v">
                <p:oleObj spid="_x0000_s164112" name="Equation" r:id="rId3" imgW="1854000" imgH="571320" progId="Equation.DSMT4">
                  <p:embed/>
                </p:oleObj>
              </mc:Choice>
              <mc:Fallback>
                <p:oleObj name="Equation" r:id="rId3" imgW="1854000" imgH="571320" progId="Equation.DSMT4">
                  <p:embed/>
                  <p:pic>
                    <p:nvPicPr>
                      <p:cNvPr id="545799" name="Object 7"/>
                      <p:cNvPicPr>
                        <a:picLocks noChangeAspect="1" noChangeArrowheads="1"/>
                      </p:cNvPicPr>
                      <p:nvPr/>
                    </p:nvPicPr>
                    <p:blipFill>
                      <a:blip r:embed="rId4"/>
                      <a:srcRect/>
                      <a:stretch>
                        <a:fillRect/>
                      </a:stretch>
                    </p:blipFill>
                    <p:spPr bwMode="auto">
                      <a:xfrm>
                        <a:off x="3886200" y="2768601"/>
                        <a:ext cx="4609051" cy="1558925"/>
                      </a:xfrm>
                      <a:prstGeom prst="rect">
                        <a:avLst/>
                      </a:prstGeom>
                      <a:noFill/>
                      <a:ln>
                        <a:noFill/>
                      </a:ln>
                      <a:effectLst/>
                    </p:spPr>
                  </p:pic>
                </p:oleObj>
              </mc:Fallback>
            </mc:AlternateContent>
          </a:graphicData>
        </a:graphic>
      </p:graphicFrame>
      <p:sp>
        <p:nvSpPr>
          <p:cNvPr id="34" name="Text Box 8"/>
          <p:cNvSpPr txBox="1">
            <a:spLocks noChangeArrowheads="1"/>
          </p:cNvSpPr>
          <p:nvPr/>
        </p:nvSpPr>
        <p:spPr bwMode="black">
          <a:xfrm>
            <a:off x="2566988" y="4365626"/>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先求各 　</a:t>
            </a:r>
            <a:r>
              <a:rPr kumimoji="1" lang="en-US" altLang="zh-CN" sz="2800" dirty="0">
                <a:latin typeface="+mn-ea"/>
                <a:ea typeface="+mn-ea"/>
              </a:rPr>
              <a:t> </a:t>
            </a:r>
            <a:r>
              <a:rPr kumimoji="1" lang="zh-CN" altLang="en-US" sz="2800" dirty="0">
                <a:latin typeface="+mn-ea"/>
                <a:ea typeface="+mn-ea"/>
              </a:rPr>
              <a:t>的最优解</a:t>
            </a:r>
          </a:p>
        </p:txBody>
      </p:sp>
      <p:graphicFrame>
        <p:nvGraphicFramePr>
          <p:cNvPr id="35" name="Object 9"/>
          <p:cNvGraphicFramePr>
            <a:graphicFrameLocks noChangeAspect="1"/>
          </p:cNvGraphicFramePr>
          <p:nvPr>
            <p:extLst>
              <p:ext uri="{D42A27DB-BD31-4B8C-83A1-F6EECF244321}">
                <p14:modId xmlns:p14="http://schemas.microsoft.com/office/powerpoint/2010/main" val="1492883210"/>
              </p:ext>
            </p:extLst>
          </p:nvPr>
        </p:nvGraphicFramePr>
        <p:xfrm>
          <a:off x="5845533" y="3962272"/>
          <a:ext cx="4391172" cy="1844933"/>
        </p:xfrm>
        <a:graphic>
          <a:graphicData uri="http://schemas.openxmlformats.org/presentationml/2006/ole">
            <mc:AlternateContent xmlns:mc="http://schemas.openxmlformats.org/markup-compatibility/2006">
              <mc:Choice xmlns:v="urn:schemas-microsoft-com:vml" Requires="v">
                <p:oleObj spid="_x0000_s164113" name="Equation" r:id="rId5" imgW="2349360" imgH="939600" progId="Equation.DSMT4">
                  <p:embed/>
                </p:oleObj>
              </mc:Choice>
              <mc:Fallback>
                <p:oleObj name="Equation" r:id="rId5" imgW="2349360" imgH="939600" progId="Equation.DSMT4">
                  <p:embed/>
                  <p:pic>
                    <p:nvPicPr>
                      <p:cNvPr id="545801" name="Object 9"/>
                      <p:cNvPicPr>
                        <a:picLocks noChangeAspect="1" noChangeArrowheads="1"/>
                      </p:cNvPicPr>
                      <p:nvPr/>
                    </p:nvPicPr>
                    <p:blipFill>
                      <a:blip r:embed="rId6"/>
                      <a:srcRect/>
                      <a:stretch>
                        <a:fillRect/>
                      </a:stretch>
                    </p:blipFill>
                    <p:spPr bwMode="auto">
                      <a:xfrm>
                        <a:off x="5845533" y="3962272"/>
                        <a:ext cx="4391172" cy="1844933"/>
                      </a:xfrm>
                      <a:prstGeom prst="rect">
                        <a:avLst/>
                      </a:prstGeom>
                      <a:noFill/>
                      <a:ln>
                        <a:noFill/>
                      </a:ln>
                      <a:effectLst/>
                    </p:spPr>
                  </p:pic>
                </p:oleObj>
              </mc:Fallback>
            </mc:AlternateContent>
          </a:graphicData>
        </a:graphic>
      </p:graphicFrame>
      <p:graphicFrame>
        <p:nvGraphicFramePr>
          <p:cNvPr id="36" name="Object 10"/>
          <p:cNvGraphicFramePr>
            <a:graphicFrameLocks noChangeAspect="1"/>
          </p:cNvGraphicFramePr>
          <p:nvPr>
            <p:extLst>
              <p:ext uri="{D42A27DB-BD31-4B8C-83A1-F6EECF244321}">
                <p14:modId xmlns:p14="http://schemas.microsoft.com/office/powerpoint/2010/main" val="1621980366"/>
              </p:ext>
            </p:extLst>
          </p:nvPr>
        </p:nvGraphicFramePr>
        <p:xfrm>
          <a:off x="6777685" y="5787312"/>
          <a:ext cx="3063228" cy="559060"/>
        </p:xfrm>
        <a:graphic>
          <a:graphicData uri="http://schemas.openxmlformats.org/presentationml/2006/ole">
            <mc:AlternateContent xmlns:mc="http://schemas.openxmlformats.org/markup-compatibility/2006">
              <mc:Choice xmlns:v="urn:schemas-microsoft-com:vml" Requires="v">
                <p:oleObj spid="_x0000_s164114" name="Equation" r:id="rId7" imgW="1218960" imgH="203040" progId="Equation.DSMT4">
                  <p:embed/>
                </p:oleObj>
              </mc:Choice>
              <mc:Fallback>
                <p:oleObj name="Equation" r:id="rId7" imgW="1218960" imgH="203040" progId="Equation.DSMT4">
                  <p:embed/>
                  <p:pic>
                    <p:nvPicPr>
                      <p:cNvPr id="545802" name="Object 10"/>
                      <p:cNvPicPr>
                        <a:picLocks noChangeAspect="1" noChangeArrowheads="1"/>
                      </p:cNvPicPr>
                      <p:nvPr/>
                    </p:nvPicPr>
                    <p:blipFill>
                      <a:blip r:embed="rId8"/>
                      <a:srcRect/>
                      <a:stretch>
                        <a:fillRect/>
                      </a:stretch>
                    </p:blipFill>
                    <p:spPr bwMode="auto">
                      <a:xfrm>
                        <a:off x="6777685" y="5787312"/>
                        <a:ext cx="3063228" cy="559060"/>
                      </a:xfrm>
                      <a:prstGeom prst="rect">
                        <a:avLst/>
                      </a:prstGeom>
                      <a:noFill/>
                      <a:ln>
                        <a:noFill/>
                      </a:ln>
                      <a:effectLst/>
                    </p:spPr>
                  </p:pic>
                </p:oleObj>
              </mc:Fallback>
            </mc:AlternateContent>
          </a:graphicData>
        </a:graphic>
      </p:graphicFrame>
      <p:graphicFrame>
        <p:nvGraphicFramePr>
          <p:cNvPr id="37" name="Object 11"/>
          <p:cNvGraphicFramePr>
            <a:graphicFrameLocks noChangeAspect="1"/>
          </p:cNvGraphicFramePr>
          <p:nvPr>
            <p:extLst>
              <p:ext uri="{D42A27DB-BD31-4B8C-83A1-F6EECF244321}">
                <p14:modId xmlns:p14="http://schemas.microsoft.com/office/powerpoint/2010/main" val="3786944260"/>
              </p:ext>
            </p:extLst>
          </p:nvPr>
        </p:nvGraphicFramePr>
        <p:xfrm>
          <a:off x="6083549" y="5805488"/>
          <a:ext cx="504825" cy="442912"/>
        </p:xfrm>
        <a:graphic>
          <a:graphicData uri="http://schemas.openxmlformats.org/presentationml/2006/ole">
            <mc:AlternateContent xmlns:mc="http://schemas.openxmlformats.org/markup-compatibility/2006">
              <mc:Choice xmlns:v="urn:schemas-microsoft-com:vml" Requires="v">
                <p:oleObj spid="_x0000_s164115" name="Equation" r:id="rId9" imgW="66690" imgH="28575" progId="Equation.DSMT4">
                  <p:embed/>
                </p:oleObj>
              </mc:Choice>
              <mc:Fallback>
                <p:oleObj name="Equation" r:id="rId9" imgW="66690" imgH="28575" progId="Equation.DSMT4">
                  <p:embed/>
                  <p:pic>
                    <p:nvPicPr>
                      <p:cNvPr id="54580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549" y="5805488"/>
                        <a:ext cx="504825"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2045116673"/>
              </p:ext>
            </p:extLst>
          </p:nvPr>
        </p:nvGraphicFramePr>
        <p:xfrm>
          <a:off x="3722660" y="4390575"/>
          <a:ext cx="561975" cy="523875"/>
        </p:xfrm>
        <a:graphic>
          <a:graphicData uri="http://schemas.openxmlformats.org/presentationml/2006/ole">
            <mc:AlternateContent xmlns:mc="http://schemas.openxmlformats.org/markup-compatibility/2006">
              <mc:Choice xmlns:v="urn:schemas-microsoft-com:vml" Requires="v">
                <p:oleObj spid="_x0000_s164116" name="Equation" r:id="rId11" imgW="253800" imgH="190440" progId="Equation.DSMT4">
                  <p:embed/>
                </p:oleObj>
              </mc:Choice>
              <mc:Fallback>
                <p:oleObj name="Equation" r:id="rId11" imgW="253800" imgH="190440" progId="Equation.DSMT4">
                  <p:embed/>
                  <p:pic>
                    <p:nvPicPr>
                      <p:cNvPr id="36" name="Object 10"/>
                      <p:cNvPicPr>
                        <a:picLocks noChangeAspect="1" noChangeArrowheads="1"/>
                      </p:cNvPicPr>
                      <p:nvPr/>
                    </p:nvPicPr>
                    <p:blipFill>
                      <a:blip r:embed="rId12"/>
                      <a:srcRect/>
                      <a:stretch>
                        <a:fillRect/>
                      </a:stretch>
                    </p:blipFill>
                    <p:spPr bwMode="auto">
                      <a:xfrm>
                        <a:off x="3722660" y="4390575"/>
                        <a:ext cx="561975" cy="5238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18792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5" name="Text Box 2"/>
          <p:cNvSpPr txBox="1">
            <a:spLocks noChangeArrowheads="1"/>
          </p:cNvSpPr>
          <p:nvPr/>
        </p:nvSpPr>
        <p:spPr bwMode="black">
          <a:xfrm>
            <a:off x="2279650" y="1268413"/>
            <a:ext cx="693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将 　</a:t>
            </a:r>
            <a:r>
              <a:rPr kumimoji="1" lang="en-US" altLang="zh-CN" sz="2800" dirty="0">
                <a:latin typeface="+mn-ea"/>
                <a:ea typeface="+mn-ea"/>
              </a:rPr>
              <a:t> </a:t>
            </a:r>
            <a:r>
              <a:rPr kumimoji="1" lang="zh-CN" altLang="en-US" sz="2800" dirty="0">
                <a:latin typeface="+mn-ea"/>
                <a:ea typeface="+mn-ea"/>
              </a:rPr>
              <a:t>的最优解代入目标函数，可得</a:t>
            </a:r>
          </a:p>
        </p:txBody>
      </p:sp>
      <p:graphicFrame>
        <p:nvGraphicFramePr>
          <p:cNvPr id="6" name="Object 3"/>
          <p:cNvGraphicFramePr>
            <a:graphicFrameLocks noChangeAspect="1"/>
          </p:cNvGraphicFramePr>
          <p:nvPr>
            <p:extLst>
              <p:ext uri="{D42A27DB-BD31-4B8C-83A1-F6EECF244321}">
                <p14:modId xmlns:p14="http://schemas.microsoft.com/office/powerpoint/2010/main" val="1656207694"/>
              </p:ext>
            </p:extLst>
          </p:nvPr>
        </p:nvGraphicFramePr>
        <p:xfrm>
          <a:off x="3876675" y="2047876"/>
          <a:ext cx="4497388" cy="2773363"/>
        </p:xfrm>
        <a:graphic>
          <a:graphicData uri="http://schemas.openxmlformats.org/presentationml/2006/ole">
            <mc:AlternateContent xmlns:mc="http://schemas.openxmlformats.org/markup-compatibility/2006">
              <mc:Choice xmlns:v="urn:schemas-microsoft-com:vml" Requires="v">
                <p:oleObj spid="_x0000_s165082" name="Equation" r:id="rId3" imgW="2057400" imgH="1104840" progId="Equation.DSMT4">
                  <p:embed/>
                </p:oleObj>
              </mc:Choice>
              <mc:Fallback>
                <p:oleObj name="Equation" r:id="rId3" imgW="2057400" imgH="1104840" progId="Equation.DSMT4">
                  <p:embed/>
                  <p:pic>
                    <p:nvPicPr>
                      <p:cNvPr id="548867" name="Object 3"/>
                      <p:cNvPicPr>
                        <a:picLocks noChangeAspect="1" noChangeArrowheads="1"/>
                      </p:cNvPicPr>
                      <p:nvPr/>
                    </p:nvPicPr>
                    <p:blipFill>
                      <a:blip r:embed="rId4"/>
                      <a:srcRect/>
                      <a:stretch>
                        <a:fillRect/>
                      </a:stretch>
                    </p:blipFill>
                    <p:spPr bwMode="black">
                      <a:xfrm>
                        <a:off x="3876675" y="2047876"/>
                        <a:ext cx="4497388" cy="277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1441228802"/>
              </p:ext>
            </p:extLst>
          </p:nvPr>
        </p:nvGraphicFramePr>
        <p:xfrm>
          <a:off x="3908325" y="5061852"/>
          <a:ext cx="1489075" cy="508000"/>
        </p:xfrm>
        <a:graphic>
          <a:graphicData uri="http://schemas.openxmlformats.org/presentationml/2006/ole">
            <mc:AlternateContent xmlns:mc="http://schemas.openxmlformats.org/markup-compatibility/2006">
              <mc:Choice xmlns:v="urn:schemas-microsoft-com:vml" Requires="v">
                <p:oleObj spid="_x0000_s165083" name="Equation" r:id="rId5" imgW="558720" imgH="190440" progId="Equation.DSMT4">
                  <p:embed/>
                </p:oleObj>
              </mc:Choice>
              <mc:Fallback>
                <p:oleObj name="Equation" r:id="rId5" imgW="558720" imgH="190440" progId="Equation.DSMT4">
                  <p:embed/>
                  <p:pic>
                    <p:nvPicPr>
                      <p:cNvPr id="65541" name="Object 6"/>
                      <p:cNvPicPr>
                        <a:picLocks noChangeAspect="1" noChangeArrowheads="1"/>
                      </p:cNvPicPr>
                      <p:nvPr/>
                    </p:nvPicPr>
                    <p:blipFill>
                      <a:blip r:embed="rId6"/>
                      <a:srcRect/>
                      <a:stretch>
                        <a:fillRect/>
                      </a:stretch>
                    </p:blipFill>
                    <p:spPr bwMode="auto">
                      <a:xfrm>
                        <a:off x="3908325" y="5061852"/>
                        <a:ext cx="14890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1560191228"/>
              </p:ext>
            </p:extLst>
          </p:nvPr>
        </p:nvGraphicFramePr>
        <p:xfrm>
          <a:off x="2721661" y="1268414"/>
          <a:ext cx="561975" cy="523875"/>
        </p:xfrm>
        <a:graphic>
          <a:graphicData uri="http://schemas.openxmlformats.org/presentationml/2006/ole">
            <mc:AlternateContent xmlns:mc="http://schemas.openxmlformats.org/markup-compatibility/2006">
              <mc:Choice xmlns:v="urn:schemas-microsoft-com:vml" Requires="v">
                <p:oleObj spid="_x0000_s165084" name="Equation" r:id="rId7" imgW="253800" imgH="190440" progId="Equation.DSMT4">
                  <p:embed/>
                </p:oleObj>
              </mc:Choice>
              <mc:Fallback>
                <p:oleObj name="Equation" r:id="rId7" imgW="253800" imgH="190440" progId="Equation.DSMT4">
                  <p:embed/>
                  <p:pic>
                    <p:nvPicPr>
                      <p:cNvPr id="38" name="Object 10"/>
                      <p:cNvPicPr>
                        <a:picLocks noChangeAspect="1" noChangeArrowheads="1"/>
                      </p:cNvPicPr>
                      <p:nvPr/>
                    </p:nvPicPr>
                    <p:blipFill>
                      <a:blip r:embed="rId8"/>
                      <a:srcRect/>
                      <a:stretch>
                        <a:fillRect/>
                      </a:stretch>
                    </p:blipFill>
                    <p:spPr bwMode="auto">
                      <a:xfrm>
                        <a:off x="2721661" y="1268414"/>
                        <a:ext cx="561975" cy="523875"/>
                      </a:xfrm>
                      <a:prstGeom prst="rect">
                        <a:avLst/>
                      </a:prstGeom>
                      <a:noFill/>
                      <a:ln>
                        <a:noFill/>
                      </a:ln>
                      <a:effectLst/>
                    </p:spPr>
                  </p:pic>
                </p:oleObj>
              </mc:Fallback>
            </mc:AlternateContent>
          </a:graphicData>
        </a:graphic>
      </p:graphicFrame>
      <p:sp>
        <p:nvSpPr>
          <p:cNvPr id="14" name="Text Box 2"/>
          <p:cNvSpPr txBox="1">
            <a:spLocks noChangeArrowheads="1"/>
          </p:cNvSpPr>
          <p:nvPr/>
        </p:nvSpPr>
        <p:spPr bwMode="black">
          <a:xfrm>
            <a:off x="2892969" y="5059348"/>
            <a:ext cx="130992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注意：</a:t>
            </a:r>
          </a:p>
        </p:txBody>
      </p:sp>
      <p:graphicFrame>
        <p:nvGraphicFramePr>
          <p:cNvPr id="15" name="Object 6"/>
          <p:cNvGraphicFramePr>
            <a:graphicFrameLocks noChangeAspect="1"/>
          </p:cNvGraphicFramePr>
          <p:nvPr>
            <p:extLst>
              <p:ext uri="{D42A27DB-BD31-4B8C-83A1-F6EECF244321}">
                <p14:modId xmlns:p14="http://schemas.microsoft.com/office/powerpoint/2010/main" val="333750172"/>
              </p:ext>
            </p:extLst>
          </p:nvPr>
        </p:nvGraphicFramePr>
        <p:xfrm>
          <a:off x="6110508" y="5017348"/>
          <a:ext cx="3552825" cy="642937"/>
        </p:xfrm>
        <a:graphic>
          <a:graphicData uri="http://schemas.openxmlformats.org/presentationml/2006/ole">
            <mc:AlternateContent xmlns:mc="http://schemas.openxmlformats.org/markup-compatibility/2006">
              <mc:Choice xmlns:v="urn:schemas-microsoft-com:vml" Requires="v">
                <p:oleObj spid="_x0000_s165085" name="Equation" r:id="rId9" imgW="1333440" imgH="241200" progId="Equation.DSMT4">
                  <p:embed/>
                </p:oleObj>
              </mc:Choice>
              <mc:Fallback>
                <p:oleObj name="Equation" r:id="rId9" imgW="1333440" imgH="241200" progId="Equation.DSMT4">
                  <p:embed/>
                  <p:pic>
                    <p:nvPicPr>
                      <p:cNvPr id="8" name="Object 6"/>
                      <p:cNvPicPr>
                        <a:picLocks noChangeAspect="1" noChangeArrowheads="1"/>
                      </p:cNvPicPr>
                      <p:nvPr/>
                    </p:nvPicPr>
                    <p:blipFill>
                      <a:blip r:embed="rId10"/>
                      <a:srcRect/>
                      <a:stretch>
                        <a:fillRect/>
                      </a:stretch>
                    </p:blipFill>
                    <p:spPr bwMode="auto">
                      <a:xfrm>
                        <a:off x="6110508" y="5017348"/>
                        <a:ext cx="355282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
          <p:cNvSpPr txBox="1">
            <a:spLocks noChangeArrowheads="1"/>
          </p:cNvSpPr>
          <p:nvPr/>
        </p:nvSpPr>
        <p:spPr bwMode="black">
          <a:xfrm>
            <a:off x="5251894" y="5070877"/>
            <a:ext cx="130992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，若</a:t>
            </a:r>
          </a:p>
        </p:txBody>
      </p:sp>
    </p:spTree>
    <p:extLst>
      <p:ext uri="{BB962C8B-B14F-4D97-AF65-F5344CB8AC3E}">
        <p14:creationId xmlns:p14="http://schemas.microsoft.com/office/powerpoint/2010/main" val="1176838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5" name="Text Box 2"/>
          <p:cNvSpPr txBox="1">
            <a:spLocks noChangeArrowheads="1"/>
          </p:cNvSpPr>
          <p:nvPr/>
        </p:nvSpPr>
        <p:spPr bwMode="black">
          <a:xfrm>
            <a:off x="2638528" y="1221446"/>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微软雅黑" panose="020B0503020204020204" pitchFamily="34" charset="-122"/>
                <a:ea typeface="微软雅黑" panose="020B0503020204020204" pitchFamily="34" charset="-122"/>
              </a:rPr>
              <a:t>因为</a:t>
            </a:r>
          </a:p>
        </p:txBody>
      </p:sp>
      <p:graphicFrame>
        <p:nvGraphicFramePr>
          <p:cNvPr id="6" name="Object 3"/>
          <p:cNvGraphicFramePr>
            <a:graphicFrameLocks noChangeAspect="1"/>
          </p:cNvGraphicFramePr>
          <p:nvPr>
            <p:extLst>
              <p:ext uri="{D42A27DB-BD31-4B8C-83A1-F6EECF244321}">
                <p14:modId xmlns:p14="http://schemas.microsoft.com/office/powerpoint/2010/main" val="2599241716"/>
              </p:ext>
            </p:extLst>
          </p:nvPr>
        </p:nvGraphicFramePr>
        <p:xfrm>
          <a:off x="3653338" y="1164502"/>
          <a:ext cx="1744371" cy="649777"/>
        </p:xfrm>
        <a:graphic>
          <a:graphicData uri="http://schemas.openxmlformats.org/presentationml/2006/ole">
            <mc:AlternateContent xmlns:mc="http://schemas.openxmlformats.org/markup-compatibility/2006">
              <mc:Choice xmlns:v="urn:schemas-microsoft-com:vml" Requires="v">
                <p:oleObj spid="_x0000_s166208" name="Equation" r:id="rId3" imgW="558720" imgH="241200" progId="Equation.DSMT4">
                  <p:embed/>
                </p:oleObj>
              </mc:Choice>
              <mc:Fallback>
                <p:oleObj name="Equation" r:id="rId3" imgW="558720" imgH="241200" progId="Equation.DSMT4">
                  <p:embed/>
                  <p:pic>
                    <p:nvPicPr>
                      <p:cNvPr id="549891" name="Object 3"/>
                      <p:cNvPicPr>
                        <a:picLocks noChangeAspect="1" noChangeArrowheads="1"/>
                      </p:cNvPicPr>
                      <p:nvPr/>
                    </p:nvPicPr>
                    <p:blipFill>
                      <a:blip r:embed="rId4"/>
                      <a:srcRect/>
                      <a:stretch>
                        <a:fillRect/>
                      </a:stretch>
                    </p:blipFill>
                    <p:spPr bwMode="black">
                      <a:xfrm>
                        <a:off x="3653338" y="1164502"/>
                        <a:ext cx="1744371" cy="649777"/>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658757182"/>
              </p:ext>
            </p:extLst>
          </p:nvPr>
        </p:nvGraphicFramePr>
        <p:xfrm>
          <a:off x="6542191" y="3345521"/>
          <a:ext cx="112713" cy="214313"/>
        </p:xfrm>
        <a:graphic>
          <a:graphicData uri="http://schemas.openxmlformats.org/presentationml/2006/ole">
            <mc:AlternateContent xmlns:mc="http://schemas.openxmlformats.org/markup-compatibility/2006">
              <mc:Choice xmlns:v="urn:schemas-microsoft-com:vml" Requires="v">
                <p:oleObj spid="_x0000_s166209" name="公式" r:id="rId5" imgW="114151" imgH="215619" progId="Equation.3">
                  <p:embed/>
                </p:oleObj>
              </mc:Choice>
              <mc:Fallback>
                <p:oleObj name="公式" r:id="rId5" imgW="114151" imgH="215619" progId="Equation.3">
                  <p:embed/>
                  <p:pic>
                    <p:nvPicPr>
                      <p:cNvPr id="6656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6542191" y="334552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0"/>
          <p:cNvGrpSpPr>
            <a:grpSpLocks/>
          </p:cNvGrpSpPr>
          <p:nvPr/>
        </p:nvGrpSpPr>
        <p:grpSpPr bwMode="auto">
          <a:xfrm>
            <a:off x="3380108" y="1832634"/>
            <a:ext cx="4958487" cy="1727200"/>
            <a:chOff x="866" y="1139"/>
            <a:chExt cx="2771" cy="1088"/>
          </a:xfrm>
        </p:grpSpPr>
        <p:graphicFrame>
          <p:nvGraphicFramePr>
            <p:cNvPr id="11" name="Object 5"/>
            <p:cNvGraphicFramePr>
              <a:graphicFrameLocks noChangeAspect="1"/>
            </p:cNvGraphicFramePr>
            <p:nvPr>
              <p:extLst>
                <p:ext uri="{D42A27DB-BD31-4B8C-83A1-F6EECF244321}">
                  <p14:modId xmlns:p14="http://schemas.microsoft.com/office/powerpoint/2010/main" val="781256142"/>
                </p:ext>
              </p:extLst>
            </p:nvPr>
          </p:nvGraphicFramePr>
          <p:xfrm>
            <a:off x="1506" y="1139"/>
            <a:ext cx="2131" cy="1088"/>
          </p:xfrm>
          <a:graphic>
            <a:graphicData uri="http://schemas.openxmlformats.org/presentationml/2006/ole">
              <mc:AlternateContent xmlns:mc="http://schemas.openxmlformats.org/markup-compatibility/2006">
                <mc:Choice xmlns:v="urn:schemas-microsoft-com:vml" Requires="v">
                  <p:oleObj spid="_x0000_s166210" name="Equation" r:id="rId7" imgW="1574640" imgH="698400" progId="Equation.DSMT4">
                    <p:embed/>
                  </p:oleObj>
                </mc:Choice>
                <mc:Fallback>
                  <p:oleObj name="Equation" r:id="rId7" imgW="1574640" imgH="698400" progId="Equation.DSMT4">
                    <p:embed/>
                    <p:pic>
                      <p:nvPicPr>
                        <p:cNvPr id="66570" name="Object 5"/>
                        <p:cNvPicPr>
                          <a:picLocks noChangeAspect="1" noChangeArrowheads="1"/>
                        </p:cNvPicPr>
                        <p:nvPr/>
                      </p:nvPicPr>
                      <p:blipFill>
                        <a:blip r:embed="rId8"/>
                        <a:srcRect/>
                        <a:stretch>
                          <a:fillRect/>
                        </a:stretch>
                      </p:blipFill>
                      <p:spPr bwMode="black">
                        <a:xfrm>
                          <a:off x="1506" y="1139"/>
                          <a:ext cx="2131" cy="1088"/>
                        </a:xfrm>
                        <a:prstGeom prst="rect">
                          <a:avLst/>
                        </a:prstGeom>
                        <a:noFill/>
                        <a:ln>
                          <a:noFill/>
                        </a:ln>
                        <a:effec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321434334"/>
                </p:ext>
              </p:extLst>
            </p:nvPr>
          </p:nvGraphicFramePr>
          <p:xfrm>
            <a:off x="866" y="1145"/>
            <a:ext cx="397" cy="414"/>
          </p:xfrm>
          <a:graphic>
            <a:graphicData uri="http://schemas.openxmlformats.org/presentationml/2006/ole">
              <mc:AlternateContent xmlns:mc="http://schemas.openxmlformats.org/markup-compatibility/2006">
                <mc:Choice xmlns:v="urn:schemas-microsoft-com:vml" Requires="v">
                  <p:oleObj spid="_x0000_s166211" name="Equation" r:id="rId9" imgW="177480" imgH="139680" progId="Equation.DSMT4">
                    <p:embed/>
                  </p:oleObj>
                </mc:Choice>
                <mc:Fallback>
                  <p:oleObj name="Equation" r:id="rId9" imgW="177480" imgH="139680" progId="Equation.DSMT4">
                    <p:embed/>
                    <p:pic>
                      <p:nvPicPr>
                        <p:cNvPr id="66571" name="Object 7"/>
                        <p:cNvPicPr>
                          <a:picLocks noChangeAspect="1" noChangeArrowheads="1"/>
                        </p:cNvPicPr>
                        <p:nvPr/>
                      </p:nvPicPr>
                      <p:blipFill>
                        <a:blip r:embed="rId10"/>
                        <a:srcRect/>
                        <a:stretch>
                          <a:fillRect/>
                        </a:stretch>
                      </p:blipFill>
                      <p:spPr bwMode="auto">
                        <a:xfrm>
                          <a:off x="866" y="1145"/>
                          <a:ext cx="397" cy="414"/>
                        </a:xfrm>
                        <a:prstGeom prst="rect">
                          <a:avLst/>
                        </a:prstGeom>
                        <a:noFill/>
                        <a:ln>
                          <a:noFill/>
                        </a:ln>
                        <a:effectLst/>
                      </p:spPr>
                    </p:pic>
                  </p:oleObj>
                </mc:Fallback>
              </mc:AlternateContent>
            </a:graphicData>
          </a:graphic>
        </p:graphicFrame>
      </p:grpSp>
      <p:grpSp>
        <p:nvGrpSpPr>
          <p:cNvPr id="16" name="Group 10"/>
          <p:cNvGrpSpPr>
            <a:grpSpLocks/>
          </p:cNvGrpSpPr>
          <p:nvPr/>
        </p:nvGrpSpPr>
        <p:grpSpPr bwMode="auto">
          <a:xfrm>
            <a:off x="3380108" y="3773167"/>
            <a:ext cx="5311003" cy="1979613"/>
            <a:chOff x="866" y="1097"/>
            <a:chExt cx="2968" cy="1247"/>
          </a:xfrm>
        </p:grpSpPr>
        <p:graphicFrame>
          <p:nvGraphicFramePr>
            <p:cNvPr id="17" name="Object 5"/>
            <p:cNvGraphicFramePr>
              <a:graphicFrameLocks noChangeAspect="1"/>
            </p:cNvGraphicFramePr>
            <p:nvPr>
              <p:extLst>
                <p:ext uri="{D42A27DB-BD31-4B8C-83A1-F6EECF244321}">
                  <p14:modId xmlns:p14="http://schemas.microsoft.com/office/powerpoint/2010/main" val="4097118226"/>
                </p:ext>
              </p:extLst>
            </p:nvPr>
          </p:nvGraphicFramePr>
          <p:xfrm>
            <a:off x="1496" y="1097"/>
            <a:ext cx="2338" cy="1247"/>
          </p:xfrm>
          <a:graphic>
            <a:graphicData uri="http://schemas.openxmlformats.org/presentationml/2006/ole">
              <mc:AlternateContent xmlns:mc="http://schemas.openxmlformats.org/markup-compatibility/2006">
                <mc:Choice xmlns:v="urn:schemas-microsoft-com:vml" Requires="v">
                  <p:oleObj spid="_x0000_s166212" name="Equation" r:id="rId11" imgW="1917360" imgH="888840" progId="Equation.DSMT4">
                    <p:embed/>
                  </p:oleObj>
                </mc:Choice>
                <mc:Fallback>
                  <p:oleObj name="Equation" r:id="rId11" imgW="1917360" imgH="888840" progId="Equation.DSMT4">
                    <p:embed/>
                    <p:pic>
                      <p:nvPicPr>
                        <p:cNvPr id="11" name="Object 5"/>
                        <p:cNvPicPr>
                          <a:picLocks noChangeAspect="1" noChangeArrowheads="1"/>
                        </p:cNvPicPr>
                        <p:nvPr/>
                      </p:nvPicPr>
                      <p:blipFill>
                        <a:blip r:embed="rId12"/>
                        <a:srcRect/>
                        <a:stretch>
                          <a:fillRect/>
                        </a:stretch>
                      </p:blipFill>
                      <p:spPr bwMode="black">
                        <a:xfrm>
                          <a:off x="1496" y="1097"/>
                          <a:ext cx="2338" cy="1247"/>
                        </a:xfrm>
                        <a:prstGeom prst="rect">
                          <a:avLst/>
                        </a:prstGeom>
                        <a:noFill/>
                        <a:ln>
                          <a:noFill/>
                        </a:ln>
                        <a:effectLst/>
                      </p:spPr>
                    </p:pic>
                  </p:oleObj>
                </mc:Fallback>
              </mc:AlternateContent>
            </a:graphicData>
          </a:graphic>
        </p:graphicFrame>
        <p:graphicFrame>
          <p:nvGraphicFramePr>
            <p:cNvPr id="18" name="Object 7"/>
            <p:cNvGraphicFramePr>
              <a:graphicFrameLocks noChangeAspect="1"/>
            </p:cNvGraphicFramePr>
            <p:nvPr>
              <p:extLst>
                <p:ext uri="{D42A27DB-BD31-4B8C-83A1-F6EECF244321}">
                  <p14:modId xmlns:p14="http://schemas.microsoft.com/office/powerpoint/2010/main" val="3275065819"/>
                </p:ext>
              </p:extLst>
            </p:nvPr>
          </p:nvGraphicFramePr>
          <p:xfrm>
            <a:off x="866" y="1145"/>
            <a:ext cx="397" cy="414"/>
          </p:xfrm>
          <a:graphic>
            <a:graphicData uri="http://schemas.openxmlformats.org/presentationml/2006/ole">
              <mc:AlternateContent xmlns:mc="http://schemas.openxmlformats.org/markup-compatibility/2006">
                <mc:Choice xmlns:v="urn:schemas-microsoft-com:vml" Requires="v">
                  <p:oleObj spid="_x0000_s166213" name="Equation" r:id="rId13" imgW="177480" imgH="139680" progId="Equation.DSMT4">
                    <p:embed/>
                  </p:oleObj>
                </mc:Choice>
                <mc:Fallback>
                  <p:oleObj name="Equation" r:id="rId13" imgW="177480" imgH="139680" progId="Equation.DSMT4">
                    <p:embed/>
                    <p:pic>
                      <p:nvPicPr>
                        <p:cNvPr id="12" name="Object 7"/>
                        <p:cNvPicPr>
                          <a:picLocks noChangeAspect="1" noChangeArrowheads="1"/>
                        </p:cNvPicPr>
                        <p:nvPr/>
                      </p:nvPicPr>
                      <p:blipFill>
                        <a:blip r:embed="rId10"/>
                        <a:srcRect/>
                        <a:stretch>
                          <a:fillRect/>
                        </a:stretch>
                      </p:blipFill>
                      <p:spPr bwMode="auto">
                        <a:xfrm>
                          <a:off x="866" y="1145"/>
                          <a:ext cx="397" cy="414"/>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947383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49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pSp>
        <p:nvGrpSpPr>
          <p:cNvPr id="5" name="Group 13"/>
          <p:cNvGrpSpPr>
            <a:grpSpLocks/>
          </p:cNvGrpSpPr>
          <p:nvPr/>
        </p:nvGrpSpPr>
        <p:grpSpPr bwMode="auto">
          <a:xfrm>
            <a:off x="1952625" y="1201738"/>
            <a:ext cx="7717578" cy="1257300"/>
            <a:chOff x="340" y="701"/>
            <a:chExt cx="4456" cy="792"/>
          </a:xfrm>
        </p:grpSpPr>
        <p:sp>
          <p:nvSpPr>
            <p:cNvPr id="6" name="Text Box 2"/>
            <p:cNvSpPr txBox="1">
              <a:spLocks noChangeArrowheads="1"/>
            </p:cNvSpPr>
            <p:nvPr/>
          </p:nvSpPr>
          <p:spPr bwMode="black">
            <a:xfrm>
              <a:off x="340" y="754"/>
              <a:ext cx="3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微软雅黑" panose="020B0503020204020204" pitchFamily="34" charset="-122"/>
                  <a:ea typeface="微软雅黑" panose="020B0503020204020204" pitchFamily="34" charset="-122"/>
                </a:rPr>
                <a:t>原问题等价于</a:t>
              </a:r>
            </a:p>
          </p:txBody>
        </p:sp>
        <p:graphicFrame>
          <p:nvGraphicFramePr>
            <p:cNvPr id="8" name="Object 3"/>
            <p:cNvGraphicFramePr>
              <a:graphicFrameLocks noChangeAspect="1"/>
            </p:cNvGraphicFramePr>
            <p:nvPr>
              <p:extLst>
                <p:ext uri="{D42A27DB-BD31-4B8C-83A1-F6EECF244321}">
                  <p14:modId xmlns:p14="http://schemas.microsoft.com/office/powerpoint/2010/main" val="1372267006"/>
                </p:ext>
              </p:extLst>
            </p:nvPr>
          </p:nvGraphicFramePr>
          <p:xfrm>
            <a:off x="2080" y="701"/>
            <a:ext cx="2716" cy="792"/>
          </p:xfrm>
          <a:graphic>
            <a:graphicData uri="http://schemas.openxmlformats.org/presentationml/2006/ole">
              <mc:AlternateContent xmlns:mc="http://schemas.openxmlformats.org/markup-compatibility/2006">
                <mc:Choice xmlns:v="urn:schemas-microsoft-com:vml" Requires="v">
                  <p:oleObj spid="_x0000_s167271" name="Equation" r:id="rId3" imgW="2120760" imgH="571320" progId="Equation.DSMT4">
                    <p:embed/>
                  </p:oleObj>
                </mc:Choice>
                <mc:Fallback>
                  <p:oleObj name="Equation" r:id="rId3" imgW="2120760" imgH="571320" progId="Equation.DSMT4">
                    <p:embed/>
                    <p:pic>
                      <p:nvPicPr>
                        <p:cNvPr id="67598" name="Object 3"/>
                        <p:cNvPicPr>
                          <a:picLocks noChangeAspect="1" noChangeArrowheads="1"/>
                        </p:cNvPicPr>
                        <p:nvPr/>
                      </p:nvPicPr>
                      <p:blipFill>
                        <a:blip r:embed="rId4"/>
                        <a:srcRect/>
                        <a:stretch>
                          <a:fillRect/>
                        </a:stretch>
                      </p:blipFill>
                      <p:spPr bwMode="black">
                        <a:xfrm>
                          <a:off x="2080" y="701"/>
                          <a:ext cx="2716" cy="792"/>
                        </a:xfrm>
                        <a:prstGeom prst="rect">
                          <a:avLst/>
                        </a:prstGeom>
                        <a:noFill/>
                        <a:ln>
                          <a:noFill/>
                        </a:ln>
                        <a:effectLst/>
                      </p:spPr>
                    </p:pic>
                  </p:oleObj>
                </mc:Fallback>
              </mc:AlternateContent>
            </a:graphicData>
          </a:graphic>
        </p:graphicFrame>
      </p:grpSp>
      <p:graphicFrame>
        <p:nvGraphicFramePr>
          <p:cNvPr id="11" name="Object 5"/>
          <p:cNvGraphicFramePr>
            <a:graphicFrameLocks noChangeAspect="1"/>
          </p:cNvGraphicFramePr>
          <p:nvPr>
            <p:extLst>
              <p:ext uri="{D42A27DB-BD31-4B8C-83A1-F6EECF244321}">
                <p14:modId xmlns:p14="http://schemas.microsoft.com/office/powerpoint/2010/main" val="3186739189"/>
              </p:ext>
            </p:extLst>
          </p:nvPr>
        </p:nvGraphicFramePr>
        <p:xfrm>
          <a:off x="3552505" y="2748648"/>
          <a:ext cx="623189" cy="600292"/>
        </p:xfrm>
        <a:graphic>
          <a:graphicData uri="http://schemas.openxmlformats.org/presentationml/2006/ole">
            <mc:AlternateContent xmlns:mc="http://schemas.openxmlformats.org/markup-compatibility/2006">
              <mc:Choice xmlns:v="urn:schemas-microsoft-com:vml" Requires="v">
                <p:oleObj spid="_x0000_s167272" name="Equation" r:id="rId5" imgW="177480" imgH="139680" progId="Equation.DSMT4">
                  <p:embed/>
                </p:oleObj>
              </mc:Choice>
              <mc:Fallback>
                <p:oleObj name="Equation" r:id="rId5" imgW="177480" imgH="139680" progId="Equation.DSMT4">
                  <p:embed/>
                  <p:pic>
                    <p:nvPicPr>
                      <p:cNvPr id="550917" name="Object 5"/>
                      <p:cNvPicPr>
                        <a:picLocks noChangeAspect="1" noChangeArrowheads="1"/>
                      </p:cNvPicPr>
                      <p:nvPr/>
                    </p:nvPicPr>
                    <p:blipFill>
                      <a:blip r:embed="rId6"/>
                      <a:srcRect/>
                      <a:stretch>
                        <a:fillRect/>
                      </a:stretch>
                    </p:blipFill>
                    <p:spPr bwMode="auto">
                      <a:xfrm>
                        <a:off x="3552505" y="2748648"/>
                        <a:ext cx="623189" cy="600292"/>
                      </a:xfrm>
                      <a:prstGeom prst="rect">
                        <a:avLst/>
                      </a:prstGeom>
                      <a:noFill/>
                      <a:ln>
                        <a:noFill/>
                      </a:ln>
                      <a:effec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827562067"/>
              </p:ext>
            </p:extLst>
          </p:nvPr>
        </p:nvGraphicFramePr>
        <p:xfrm>
          <a:off x="7135814" y="3423444"/>
          <a:ext cx="2649537" cy="2082800"/>
        </p:xfrm>
        <a:graphic>
          <a:graphicData uri="http://schemas.openxmlformats.org/presentationml/2006/ole">
            <mc:AlternateContent xmlns:mc="http://schemas.openxmlformats.org/markup-compatibility/2006">
              <mc:Choice xmlns:v="urn:schemas-microsoft-com:vml" Requires="v">
                <p:oleObj spid="_x0000_s167273" name="Equation" r:id="rId7" imgW="1358640" imgH="799920" progId="Equation.DSMT4">
                  <p:embed/>
                </p:oleObj>
              </mc:Choice>
              <mc:Fallback>
                <p:oleObj name="Equation" r:id="rId7" imgW="1358640" imgH="799920" progId="Equation.DSMT4">
                  <p:embed/>
                  <p:pic>
                    <p:nvPicPr>
                      <p:cNvPr id="550919" name="Object 7"/>
                      <p:cNvPicPr>
                        <a:picLocks noChangeAspect="1" noChangeArrowheads="1"/>
                      </p:cNvPicPr>
                      <p:nvPr/>
                    </p:nvPicPr>
                    <p:blipFill>
                      <a:blip r:embed="rId8"/>
                      <a:srcRect/>
                      <a:stretch>
                        <a:fillRect/>
                      </a:stretch>
                    </p:blipFill>
                    <p:spPr bwMode="black">
                      <a:xfrm>
                        <a:off x="7135814" y="3423444"/>
                        <a:ext cx="2649537" cy="208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738668722"/>
              </p:ext>
            </p:extLst>
          </p:nvPr>
        </p:nvGraphicFramePr>
        <p:xfrm>
          <a:off x="3143251" y="4219912"/>
          <a:ext cx="3175189" cy="589706"/>
        </p:xfrm>
        <a:graphic>
          <a:graphicData uri="http://schemas.openxmlformats.org/presentationml/2006/ole">
            <mc:AlternateContent xmlns:mc="http://schemas.openxmlformats.org/markup-compatibility/2006">
              <mc:Choice xmlns:v="urn:schemas-microsoft-com:vml" Requires="v">
                <p:oleObj spid="_x0000_s167274" name="Equation" r:id="rId9" imgW="1384200" imgH="215640" progId="Equation.DSMT4">
                  <p:embed/>
                </p:oleObj>
              </mc:Choice>
              <mc:Fallback>
                <p:oleObj name="Equation" r:id="rId9" imgW="1384200" imgH="215640" progId="Equation.DSMT4">
                  <p:embed/>
                  <p:pic>
                    <p:nvPicPr>
                      <p:cNvPr id="550920" name="Object 8"/>
                      <p:cNvPicPr>
                        <a:picLocks noChangeAspect="1" noChangeArrowheads="1"/>
                      </p:cNvPicPr>
                      <p:nvPr/>
                    </p:nvPicPr>
                    <p:blipFill>
                      <a:blip r:embed="rId10"/>
                      <a:srcRect/>
                      <a:stretch>
                        <a:fillRect/>
                      </a:stretch>
                    </p:blipFill>
                    <p:spPr bwMode="black">
                      <a:xfrm>
                        <a:off x="3143251" y="4219912"/>
                        <a:ext cx="3175189" cy="589706"/>
                      </a:xfrm>
                      <a:prstGeom prst="rect">
                        <a:avLst/>
                      </a:prstGeom>
                      <a:noFill/>
                      <a:ln>
                        <a:noFill/>
                      </a:ln>
                      <a:effectLst/>
                    </p:spPr>
                  </p:pic>
                </p:oleObj>
              </mc:Fallback>
            </mc:AlternateContent>
          </a:graphicData>
        </a:graphic>
      </p:graphicFrame>
      <p:sp>
        <p:nvSpPr>
          <p:cNvPr id="14" name="Text Box 9"/>
          <p:cNvSpPr txBox="1">
            <a:spLocks noChangeArrowheads="1"/>
          </p:cNvSpPr>
          <p:nvPr/>
        </p:nvSpPr>
        <p:spPr bwMode="black">
          <a:xfrm>
            <a:off x="2279650" y="4194176"/>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r>
              <a:rPr kumimoji="1" lang="zh-CN" altLang="en-US" sz="2800">
                <a:latin typeface="微软雅黑" panose="020B0503020204020204" pitchFamily="34" charset="-122"/>
                <a:ea typeface="微软雅黑" panose="020B0503020204020204" pitchFamily="34" charset="-122"/>
              </a:rPr>
              <a:t>由于</a:t>
            </a:r>
          </a:p>
        </p:txBody>
      </p:sp>
      <p:sp>
        <p:nvSpPr>
          <p:cNvPr id="15" name="Rectangle 10"/>
          <p:cNvSpPr>
            <a:spLocks noChangeArrowheads="1"/>
          </p:cNvSpPr>
          <p:nvPr/>
        </p:nvSpPr>
        <p:spPr bwMode="auto">
          <a:xfrm>
            <a:off x="6240463" y="4205288"/>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微软雅黑" panose="020B0503020204020204" pitchFamily="34" charset="-122"/>
                <a:ea typeface="微软雅黑" panose="020B0503020204020204" pitchFamily="34" charset="-122"/>
              </a:rPr>
              <a:t>所以</a:t>
            </a:r>
          </a:p>
        </p:txBody>
      </p:sp>
      <p:graphicFrame>
        <p:nvGraphicFramePr>
          <p:cNvPr id="18" name="Object 12"/>
          <p:cNvGraphicFramePr>
            <a:graphicFrameLocks noChangeAspect="1"/>
          </p:cNvGraphicFramePr>
          <p:nvPr>
            <p:extLst>
              <p:ext uri="{D42A27DB-BD31-4B8C-83A1-F6EECF244321}">
                <p14:modId xmlns:p14="http://schemas.microsoft.com/office/powerpoint/2010/main" val="372761111"/>
              </p:ext>
            </p:extLst>
          </p:nvPr>
        </p:nvGraphicFramePr>
        <p:xfrm>
          <a:off x="3359887" y="5354642"/>
          <a:ext cx="4901465" cy="819151"/>
        </p:xfrm>
        <a:graphic>
          <a:graphicData uri="http://schemas.openxmlformats.org/presentationml/2006/ole">
            <mc:AlternateContent xmlns:mc="http://schemas.openxmlformats.org/markup-compatibility/2006">
              <mc:Choice xmlns:v="urn:schemas-microsoft-com:vml" Requires="v">
                <p:oleObj spid="_x0000_s167275" name="Equation" r:id="rId11" imgW="2260440" imgH="368280" progId="Equation.DSMT4">
                  <p:embed/>
                </p:oleObj>
              </mc:Choice>
              <mc:Fallback>
                <p:oleObj name="Equation" r:id="rId11" imgW="2260440" imgH="368280" progId="Equation.DSMT4">
                  <p:embed/>
                  <p:pic>
                    <p:nvPicPr>
                      <p:cNvPr id="67596" name="Object 12"/>
                      <p:cNvPicPr>
                        <a:picLocks noChangeAspect="1" noChangeArrowheads="1"/>
                      </p:cNvPicPr>
                      <p:nvPr/>
                    </p:nvPicPr>
                    <p:blipFill>
                      <a:blip r:embed="rId12"/>
                      <a:srcRect/>
                      <a:stretch>
                        <a:fillRect/>
                      </a:stretch>
                    </p:blipFill>
                    <p:spPr bwMode="black">
                      <a:xfrm>
                        <a:off x="3359887" y="5354642"/>
                        <a:ext cx="4901465" cy="819151"/>
                      </a:xfrm>
                      <a:prstGeom prst="rect">
                        <a:avLst/>
                      </a:prstGeom>
                      <a:noFill/>
                      <a:ln>
                        <a:noFill/>
                      </a:ln>
                      <a:effectLst/>
                    </p:spPr>
                  </p:pic>
                </p:oleObj>
              </mc:Fallback>
            </mc:AlternateContent>
          </a:graphicData>
        </a:graphic>
      </p:graphicFrame>
      <p:graphicFrame>
        <p:nvGraphicFramePr>
          <p:cNvPr id="19" name="Object 3"/>
          <p:cNvGraphicFramePr>
            <a:graphicFrameLocks noChangeAspect="1"/>
          </p:cNvGraphicFramePr>
          <p:nvPr>
            <p:extLst>
              <p:ext uri="{D42A27DB-BD31-4B8C-83A1-F6EECF244321}">
                <p14:modId xmlns:p14="http://schemas.microsoft.com/office/powerpoint/2010/main" val="1901032967"/>
              </p:ext>
            </p:extLst>
          </p:nvPr>
        </p:nvGraphicFramePr>
        <p:xfrm>
          <a:off x="4303550" y="2649490"/>
          <a:ext cx="3014662" cy="1257300"/>
        </p:xfrm>
        <a:graphic>
          <a:graphicData uri="http://schemas.openxmlformats.org/presentationml/2006/ole">
            <mc:AlternateContent xmlns:mc="http://schemas.openxmlformats.org/markup-compatibility/2006">
              <mc:Choice xmlns:v="urn:schemas-microsoft-com:vml" Requires="v">
                <p:oleObj spid="_x0000_s167276" name="Equation" r:id="rId13" imgW="1358640" imgH="571320" progId="Equation.DSMT4">
                  <p:embed/>
                </p:oleObj>
              </mc:Choice>
              <mc:Fallback>
                <p:oleObj name="Equation" r:id="rId13" imgW="1358640" imgH="571320" progId="Equation.DSMT4">
                  <p:embed/>
                  <p:pic>
                    <p:nvPicPr>
                      <p:cNvPr id="8" name="Object 3"/>
                      <p:cNvPicPr>
                        <a:picLocks noChangeAspect="1" noChangeArrowheads="1"/>
                      </p:cNvPicPr>
                      <p:nvPr/>
                    </p:nvPicPr>
                    <p:blipFill>
                      <a:blip r:embed="rId14"/>
                      <a:srcRect/>
                      <a:stretch>
                        <a:fillRect/>
                      </a:stretch>
                    </p:blipFill>
                    <p:spPr bwMode="black">
                      <a:xfrm>
                        <a:off x="4303550" y="2649490"/>
                        <a:ext cx="3014662" cy="1257300"/>
                      </a:xfrm>
                      <a:prstGeom prst="rect">
                        <a:avLst/>
                      </a:prstGeom>
                      <a:noFill/>
                      <a:ln>
                        <a:noFill/>
                      </a:ln>
                      <a:effec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3389804880"/>
              </p:ext>
            </p:extLst>
          </p:nvPr>
        </p:nvGraphicFramePr>
        <p:xfrm>
          <a:off x="2599138" y="5464070"/>
          <a:ext cx="623189" cy="600292"/>
        </p:xfrm>
        <a:graphic>
          <a:graphicData uri="http://schemas.openxmlformats.org/presentationml/2006/ole">
            <mc:AlternateContent xmlns:mc="http://schemas.openxmlformats.org/markup-compatibility/2006">
              <mc:Choice xmlns:v="urn:schemas-microsoft-com:vml" Requires="v">
                <p:oleObj spid="_x0000_s167277" name="Equation" r:id="rId15" imgW="177480" imgH="139680" progId="Equation.DSMT4">
                  <p:embed/>
                </p:oleObj>
              </mc:Choice>
              <mc:Fallback>
                <p:oleObj name="Equation" r:id="rId15" imgW="177480" imgH="139680" progId="Equation.DSMT4">
                  <p:embed/>
                  <p:pic>
                    <p:nvPicPr>
                      <p:cNvPr id="11" name="Object 5"/>
                      <p:cNvPicPr>
                        <a:picLocks noChangeAspect="1" noChangeArrowheads="1"/>
                      </p:cNvPicPr>
                      <p:nvPr/>
                    </p:nvPicPr>
                    <p:blipFill>
                      <a:blip r:embed="rId6"/>
                      <a:srcRect/>
                      <a:stretch>
                        <a:fillRect/>
                      </a:stretch>
                    </p:blipFill>
                    <p:spPr bwMode="auto">
                      <a:xfrm>
                        <a:off x="2599138" y="5464070"/>
                        <a:ext cx="623189" cy="60029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60805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sp>
        <p:nvSpPr>
          <p:cNvPr id="20" name="Text Box 2"/>
          <p:cNvSpPr txBox="1">
            <a:spLocks noChangeArrowheads="1"/>
          </p:cNvSpPr>
          <p:nvPr/>
        </p:nvSpPr>
        <p:spPr bwMode="auto">
          <a:xfrm>
            <a:off x="2224089" y="2554240"/>
            <a:ext cx="3398837" cy="519112"/>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若存在一个线性关系</a:t>
            </a:r>
          </a:p>
        </p:txBody>
      </p:sp>
      <p:graphicFrame>
        <p:nvGraphicFramePr>
          <p:cNvPr id="21" name="Object 3"/>
          <p:cNvGraphicFramePr>
            <a:graphicFrameLocks noChangeAspect="1"/>
          </p:cNvGraphicFramePr>
          <p:nvPr/>
        </p:nvGraphicFramePr>
        <p:xfrm>
          <a:off x="3976514" y="4614908"/>
          <a:ext cx="5884862" cy="650903"/>
        </p:xfrm>
        <a:graphic>
          <a:graphicData uri="http://schemas.openxmlformats.org/presentationml/2006/ole">
            <mc:AlternateContent xmlns:mc="http://schemas.openxmlformats.org/markup-compatibility/2006">
              <mc:Choice xmlns:v="urn:schemas-microsoft-com:vml" Requires="v">
                <p:oleObj spid="_x0000_s176250" name="Equation" r:id="rId3" imgW="1904760" imgH="190440" progId="Equation.DSMT4">
                  <p:embed/>
                </p:oleObj>
              </mc:Choice>
              <mc:Fallback>
                <p:oleObj name="Equation" r:id="rId3" imgW="1904760" imgH="190440" progId="Equation.DSMT4">
                  <p:embed/>
                  <p:pic>
                    <p:nvPicPr>
                      <p:cNvPr id="21" name="Object 3"/>
                      <p:cNvPicPr>
                        <a:picLocks noChangeAspect="1" noChangeArrowheads="1"/>
                      </p:cNvPicPr>
                      <p:nvPr/>
                    </p:nvPicPr>
                    <p:blipFill>
                      <a:blip r:embed="rId4"/>
                      <a:srcRect/>
                      <a:stretch>
                        <a:fillRect/>
                      </a:stretch>
                    </p:blipFill>
                    <p:spPr bwMode="auto">
                      <a:xfrm>
                        <a:off x="3976514" y="4614908"/>
                        <a:ext cx="5884862" cy="650903"/>
                      </a:xfrm>
                      <a:prstGeom prst="rect">
                        <a:avLst/>
                      </a:prstGeom>
                      <a:noFill/>
                      <a:ln>
                        <a:noFill/>
                      </a:ln>
                      <a:effectLst/>
                    </p:spPr>
                  </p:pic>
                </p:oleObj>
              </mc:Fallback>
            </mc:AlternateContent>
          </a:graphicData>
        </a:graphic>
      </p:graphicFrame>
      <p:graphicFrame>
        <p:nvGraphicFramePr>
          <p:cNvPr id="22" name="Object 4"/>
          <p:cNvGraphicFramePr>
            <a:graphicFrameLocks noChangeAspect="1"/>
          </p:cNvGraphicFramePr>
          <p:nvPr/>
        </p:nvGraphicFramePr>
        <p:xfrm>
          <a:off x="3986214" y="3904598"/>
          <a:ext cx="5744680" cy="631393"/>
        </p:xfrm>
        <a:graphic>
          <a:graphicData uri="http://schemas.openxmlformats.org/presentationml/2006/ole">
            <mc:AlternateContent xmlns:mc="http://schemas.openxmlformats.org/markup-compatibility/2006">
              <mc:Choice xmlns:v="urn:schemas-microsoft-com:vml" Requires="v">
                <p:oleObj spid="_x0000_s176251" name="Equation" r:id="rId5" imgW="1892160" imgH="190440" progId="Equation.DSMT4">
                  <p:embed/>
                </p:oleObj>
              </mc:Choice>
              <mc:Fallback>
                <p:oleObj name="Equation" r:id="rId5" imgW="1892160" imgH="190440" progId="Equation.DSMT4">
                  <p:embed/>
                  <p:pic>
                    <p:nvPicPr>
                      <p:cNvPr id="22" name="Object 4"/>
                      <p:cNvPicPr>
                        <a:picLocks noChangeAspect="1" noChangeArrowheads="1"/>
                      </p:cNvPicPr>
                      <p:nvPr/>
                    </p:nvPicPr>
                    <p:blipFill>
                      <a:blip r:embed="rId6"/>
                      <a:srcRect/>
                      <a:stretch>
                        <a:fillRect/>
                      </a:stretch>
                    </p:blipFill>
                    <p:spPr bwMode="auto">
                      <a:xfrm>
                        <a:off x="3986214" y="3904598"/>
                        <a:ext cx="5744680" cy="631393"/>
                      </a:xfrm>
                      <a:prstGeom prst="rect">
                        <a:avLst/>
                      </a:prstGeom>
                      <a:noFill/>
                      <a:ln>
                        <a:noFill/>
                      </a:ln>
                      <a:effectLst/>
                    </p:spPr>
                  </p:pic>
                </p:oleObj>
              </mc:Fallback>
            </mc:AlternateContent>
          </a:graphicData>
        </a:graphic>
      </p:graphicFrame>
      <p:graphicFrame>
        <p:nvGraphicFramePr>
          <p:cNvPr id="23" name="Object 5"/>
          <p:cNvGraphicFramePr>
            <a:graphicFrameLocks noChangeAspect="1"/>
          </p:cNvGraphicFramePr>
          <p:nvPr/>
        </p:nvGraphicFramePr>
        <p:xfrm>
          <a:off x="4006850" y="3148405"/>
          <a:ext cx="5583913" cy="668012"/>
        </p:xfrm>
        <a:graphic>
          <a:graphicData uri="http://schemas.openxmlformats.org/presentationml/2006/ole">
            <mc:AlternateContent xmlns:mc="http://schemas.openxmlformats.org/markup-compatibility/2006">
              <mc:Choice xmlns:v="urn:schemas-microsoft-com:vml" Requires="v">
                <p:oleObj spid="_x0000_s176252" name="Equation" r:id="rId7" imgW="1828800" imgH="190440" progId="Equation.DSMT4">
                  <p:embed/>
                </p:oleObj>
              </mc:Choice>
              <mc:Fallback>
                <p:oleObj name="Equation" r:id="rId7" imgW="1828800" imgH="190440" progId="Equation.DSMT4">
                  <p:embed/>
                  <p:pic>
                    <p:nvPicPr>
                      <p:cNvPr id="23" name="Object 5"/>
                      <p:cNvPicPr>
                        <a:picLocks noChangeAspect="1" noChangeArrowheads="1"/>
                      </p:cNvPicPr>
                      <p:nvPr/>
                    </p:nvPicPr>
                    <p:blipFill>
                      <a:blip r:embed="rId8"/>
                      <a:srcRect/>
                      <a:stretch>
                        <a:fillRect/>
                      </a:stretch>
                    </p:blipFill>
                    <p:spPr bwMode="auto">
                      <a:xfrm>
                        <a:off x="4006850" y="3148405"/>
                        <a:ext cx="5583913" cy="668012"/>
                      </a:xfrm>
                      <a:prstGeom prst="rect">
                        <a:avLst/>
                      </a:prstGeom>
                      <a:noFill/>
                      <a:ln>
                        <a:noFill/>
                      </a:ln>
                      <a:effectLst/>
                    </p:spPr>
                  </p:pic>
                </p:oleObj>
              </mc:Fallback>
            </mc:AlternateContent>
          </a:graphicData>
        </a:graphic>
      </p:graphicFrame>
      <p:sp>
        <p:nvSpPr>
          <p:cNvPr id="24" name="Text Box 6"/>
          <p:cNvSpPr txBox="1">
            <a:spLocks noChangeArrowheads="1"/>
          </p:cNvSpPr>
          <p:nvPr/>
        </p:nvSpPr>
        <p:spPr bwMode="auto">
          <a:xfrm>
            <a:off x="2516189" y="4627515"/>
            <a:ext cx="898525" cy="519112"/>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
        <p:nvSpPr>
          <p:cNvPr id="25" name="Text Box 7"/>
          <p:cNvSpPr txBox="1">
            <a:spLocks noChangeArrowheads="1"/>
          </p:cNvSpPr>
          <p:nvPr/>
        </p:nvSpPr>
        <p:spPr bwMode="auto">
          <a:xfrm>
            <a:off x="2516189" y="3941715"/>
            <a:ext cx="898525" cy="519112"/>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
        <p:nvSpPr>
          <p:cNvPr id="26" name="Text Box 8"/>
          <p:cNvSpPr txBox="1">
            <a:spLocks noChangeArrowheads="1"/>
          </p:cNvSpPr>
          <p:nvPr/>
        </p:nvSpPr>
        <p:spPr bwMode="auto">
          <a:xfrm>
            <a:off x="2516189" y="3255915"/>
            <a:ext cx="898525" cy="519112"/>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或者</a:t>
            </a:r>
          </a:p>
        </p:txBody>
      </p:sp>
      <p:sp>
        <p:nvSpPr>
          <p:cNvPr id="27" name="Text Box 9"/>
          <p:cNvSpPr txBox="1">
            <a:spLocks noChangeArrowheads="1"/>
          </p:cNvSpPr>
          <p:nvPr/>
        </p:nvSpPr>
        <p:spPr bwMode="auto">
          <a:xfrm>
            <a:off x="2152650" y="1833515"/>
            <a:ext cx="7696200" cy="519112"/>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观察：长、宽、高之间近似存在线性关系</a:t>
            </a:r>
          </a:p>
        </p:txBody>
      </p:sp>
      <p:sp>
        <p:nvSpPr>
          <p:cNvPr id="28" name="Text Box 10"/>
          <p:cNvSpPr txBox="1">
            <a:spLocks noChangeArrowheads="1"/>
          </p:cNvSpPr>
          <p:nvPr/>
        </p:nvSpPr>
        <p:spPr bwMode="auto">
          <a:xfrm>
            <a:off x="3806825" y="5434792"/>
            <a:ext cx="4483100" cy="531812"/>
          </a:xfrm>
          <a:prstGeom prst="rect">
            <a:avLst/>
          </a:prstGeom>
          <a:noFill/>
          <a:ln w="12700">
            <a:solidFill>
              <a:schemeClr val="tx1"/>
            </a:solidFill>
            <a:miter lim="800000"/>
            <a:headEnd type="none" w="sm" len="sm"/>
            <a:tailEnd type="none" w="sm" len="sm"/>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只需要根据</a:t>
            </a:r>
            <a:r>
              <a:rPr kumimoji="1" lang="zh-CN" altLang="en-US" sz="2800" dirty="0">
                <a:solidFill>
                  <a:srgbClr val="FF0000"/>
                </a:solidFill>
                <a:latin typeface="+mn-ea"/>
                <a:ea typeface="+mn-ea"/>
              </a:rPr>
              <a:t>两个</a:t>
            </a:r>
            <a:r>
              <a:rPr kumimoji="1" lang="zh-CN" altLang="en-US" sz="2800" dirty="0">
                <a:latin typeface="+mn-ea"/>
                <a:ea typeface="+mn-ea"/>
              </a:rPr>
              <a:t>变量分类！</a:t>
            </a:r>
          </a:p>
        </p:txBody>
      </p:sp>
    </p:spTree>
    <p:extLst>
      <p:ext uri="{BB962C8B-B14F-4D97-AF65-F5344CB8AC3E}">
        <p14:creationId xmlns:p14="http://schemas.microsoft.com/office/powerpoint/2010/main" val="3252884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50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pSp>
        <p:nvGrpSpPr>
          <p:cNvPr id="5" name="Group 10"/>
          <p:cNvGrpSpPr>
            <a:grpSpLocks/>
          </p:cNvGrpSpPr>
          <p:nvPr/>
        </p:nvGrpSpPr>
        <p:grpSpPr bwMode="auto">
          <a:xfrm>
            <a:off x="2515386" y="1100884"/>
            <a:ext cx="6834188" cy="1792288"/>
            <a:chOff x="463" y="755"/>
            <a:chExt cx="4305" cy="1129"/>
          </a:xfrm>
          <a:noFill/>
        </p:grpSpPr>
        <p:graphicFrame>
          <p:nvGraphicFramePr>
            <p:cNvPr id="6" name="Object 2"/>
            <p:cNvGraphicFramePr>
              <a:graphicFrameLocks noChangeAspect="1"/>
            </p:cNvGraphicFramePr>
            <p:nvPr>
              <p:extLst>
                <p:ext uri="{D42A27DB-BD31-4B8C-83A1-F6EECF244321}">
                  <p14:modId xmlns:p14="http://schemas.microsoft.com/office/powerpoint/2010/main" val="2188770969"/>
                </p:ext>
              </p:extLst>
            </p:nvPr>
          </p:nvGraphicFramePr>
          <p:xfrm>
            <a:off x="1128" y="755"/>
            <a:ext cx="3640" cy="1129"/>
          </p:xfrm>
          <a:graphic>
            <a:graphicData uri="http://schemas.openxmlformats.org/presentationml/2006/ole">
              <mc:AlternateContent xmlns:mc="http://schemas.openxmlformats.org/markup-compatibility/2006">
                <mc:Choice xmlns:v="urn:schemas-microsoft-com:vml" Requires="v">
                  <p:oleObj spid="_x0000_s168138" name="Equation" r:id="rId3" imgW="2984400" imgH="888840" progId="Equation.DSMT4">
                    <p:embed/>
                  </p:oleObj>
                </mc:Choice>
                <mc:Fallback>
                  <p:oleObj name="Equation" r:id="rId3" imgW="2984400" imgH="888840" progId="Equation.DSMT4">
                    <p:embed/>
                    <p:pic>
                      <p:nvPicPr>
                        <p:cNvPr id="68621" name="Object 2"/>
                        <p:cNvPicPr>
                          <a:picLocks noChangeAspect="1" noChangeArrowheads="1"/>
                        </p:cNvPicPr>
                        <p:nvPr/>
                      </p:nvPicPr>
                      <p:blipFill>
                        <a:blip r:embed="rId4"/>
                        <a:srcRect/>
                        <a:stretch>
                          <a:fillRect/>
                        </a:stretch>
                      </p:blipFill>
                      <p:spPr bwMode="black">
                        <a:xfrm>
                          <a:off x="1128" y="755"/>
                          <a:ext cx="3640" cy="1129"/>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496285240"/>
                </p:ext>
              </p:extLst>
            </p:nvPr>
          </p:nvGraphicFramePr>
          <p:xfrm>
            <a:off x="463" y="1066"/>
            <a:ext cx="515" cy="470"/>
          </p:xfrm>
          <a:graphic>
            <a:graphicData uri="http://schemas.openxmlformats.org/presentationml/2006/ole">
              <mc:AlternateContent xmlns:mc="http://schemas.openxmlformats.org/markup-compatibility/2006">
                <mc:Choice xmlns:v="urn:schemas-microsoft-com:vml" Requires="v">
                  <p:oleObj spid="_x0000_s168139" name="Equation" r:id="rId5" imgW="177480" imgH="139680" progId="Equation.DSMT4">
                    <p:embed/>
                  </p:oleObj>
                </mc:Choice>
                <mc:Fallback>
                  <p:oleObj name="Equation" r:id="rId5" imgW="177480" imgH="139680" progId="Equation.DSMT4">
                    <p:embed/>
                    <p:pic>
                      <p:nvPicPr>
                        <p:cNvPr id="68622" name="Object 3"/>
                        <p:cNvPicPr>
                          <a:picLocks noChangeAspect="1" noChangeArrowheads="1"/>
                        </p:cNvPicPr>
                        <p:nvPr/>
                      </p:nvPicPr>
                      <p:blipFill>
                        <a:blip r:embed="rId6"/>
                        <a:srcRect/>
                        <a:stretch>
                          <a:fillRect/>
                        </a:stretch>
                      </p:blipFill>
                      <p:spPr bwMode="auto">
                        <a:xfrm>
                          <a:off x="463" y="1066"/>
                          <a:ext cx="515" cy="470"/>
                        </a:xfrm>
                        <a:prstGeom prst="rect">
                          <a:avLst/>
                        </a:prstGeom>
                        <a:noFill/>
                        <a:ln>
                          <a:noFill/>
                        </a:ln>
                        <a:effectLst/>
                      </p:spPr>
                    </p:pic>
                  </p:oleObj>
                </mc:Fallback>
              </mc:AlternateContent>
            </a:graphicData>
          </a:graphic>
        </p:graphicFrame>
      </p:grpSp>
      <p:grpSp>
        <p:nvGrpSpPr>
          <p:cNvPr id="9" name="组合 14"/>
          <p:cNvGrpSpPr>
            <a:grpSpLocks/>
          </p:cNvGrpSpPr>
          <p:nvPr/>
        </p:nvGrpSpPr>
        <p:grpSpPr bwMode="auto">
          <a:xfrm>
            <a:off x="2423312" y="3045571"/>
            <a:ext cx="7696200" cy="1722439"/>
            <a:chOff x="611188" y="3213100"/>
            <a:chExt cx="7696200" cy="1722439"/>
          </a:xfrm>
          <a:noFill/>
        </p:grpSpPr>
        <p:sp>
          <p:nvSpPr>
            <p:cNvPr id="11" name="Text Box 5"/>
            <p:cNvSpPr txBox="1">
              <a:spLocks noChangeArrowheads="1"/>
            </p:cNvSpPr>
            <p:nvPr/>
          </p:nvSpPr>
          <p:spPr bwMode="black">
            <a:xfrm>
              <a:off x="611188" y="3213100"/>
              <a:ext cx="7696200" cy="519113"/>
            </a:xfrm>
            <a:prstGeom prst="rect">
              <a:avLst/>
            </a:prstGeom>
            <a:gr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微软雅黑" panose="020B0503020204020204" pitchFamily="34" charset="-122"/>
                  <a:ea typeface="微软雅黑" panose="020B0503020204020204" pitchFamily="34" charset="-122"/>
                </a:rPr>
                <a:t>最终可知，求数据压缩问题等价于求解</a:t>
              </a:r>
            </a:p>
          </p:txBody>
        </p:sp>
        <p:graphicFrame>
          <p:nvGraphicFramePr>
            <p:cNvPr id="12" name="Object 6"/>
            <p:cNvGraphicFramePr>
              <a:graphicFrameLocks noChangeAspect="1"/>
            </p:cNvGraphicFramePr>
            <p:nvPr>
              <p:extLst>
                <p:ext uri="{D42A27DB-BD31-4B8C-83A1-F6EECF244321}">
                  <p14:modId xmlns:p14="http://schemas.microsoft.com/office/powerpoint/2010/main" val="2640544522"/>
                </p:ext>
              </p:extLst>
            </p:nvPr>
          </p:nvGraphicFramePr>
          <p:xfrm>
            <a:off x="1939719" y="3596866"/>
            <a:ext cx="3198738" cy="1338673"/>
          </p:xfrm>
          <a:graphic>
            <a:graphicData uri="http://schemas.openxmlformats.org/presentationml/2006/ole">
              <mc:AlternateContent xmlns:mc="http://schemas.openxmlformats.org/markup-compatibility/2006">
                <mc:Choice xmlns:v="urn:schemas-microsoft-com:vml" Requires="v">
                  <p:oleObj spid="_x0000_s168140" name="Equation" r:id="rId7" imgW="1473120" imgH="685800" progId="Equation.DSMT4">
                    <p:embed/>
                  </p:oleObj>
                </mc:Choice>
                <mc:Fallback>
                  <p:oleObj name="Equation" r:id="rId7" imgW="1473120" imgH="685800" progId="Equation.DSMT4">
                    <p:embed/>
                    <p:pic>
                      <p:nvPicPr>
                        <p:cNvPr id="68620" name="Object 6"/>
                        <p:cNvPicPr>
                          <a:picLocks noChangeAspect="1" noChangeArrowheads="1"/>
                        </p:cNvPicPr>
                        <p:nvPr/>
                      </p:nvPicPr>
                      <p:blipFill>
                        <a:blip r:embed="rId8"/>
                        <a:srcRect/>
                        <a:stretch>
                          <a:fillRect/>
                        </a:stretch>
                      </p:blipFill>
                      <p:spPr bwMode="black">
                        <a:xfrm>
                          <a:off x="1939719" y="3596866"/>
                          <a:ext cx="3198738" cy="1338673"/>
                        </a:xfrm>
                        <a:prstGeom prst="rect">
                          <a:avLst/>
                        </a:prstGeom>
                        <a:noFill/>
                        <a:ln>
                          <a:noFill/>
                        </a:ln>
                        <a:effectLst/>
                      </p:spPr>
                    </p:pic>
                  </p:oleObj>
                </mc:Fallback>
              </mc:AlternateContent>
            </a:graphicData>
          </a:graphic>
        </p:graphicFrame>
      </p:grpSp>
      <p:sp>
        <p:nvSpPr>
          <p:cNvPr id="13" name="Text Box 7"/>
          <p:cNvSpPr txBox="1">
            <a:spLocks noChangeArrowheads="1"/>
          </p:cNvSpPr>
          <p:nvPr/>
        </p:nvSpPr>
        <p:spPr bwMode="black">
          <a:xfrm>
            <a:off x="2209000" y="4974383"/>
            <a:ext cx="4430713" cy="519112"/>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微软雅黑" panose="020B0503020204020204" pitchFamily="34" charset="-122"/>
                <a:ea typeface="微软雅黑" panose="020B0503020204020204" pitchFamily="34" charset="-122"/>
              </a:rPr>
              <a:t>并且，最优的压缩变量是</a:t>
            </a:r>
          </a:p>
        </p:txBody>
      </p:sp>
      <p:graphicFrame>
        <p:nvGraphicFramePr>
          <p:cNvPr id="14" name="Object 8"/>
          <p:cNvGraphicFramePr>
            <a:graphicFrameLocks noChangeAspect="1"/>
          </p:cNvGraphicFramePr>
          <p:nvPr>
            <p:extLst>
              <p:ext uri="{D42A27DB-BD31-4B8C-83A1-F6EECF244321}">
                <p14:modId xmlns:p14="http://schemas.microsoft.com/office/powerpoint/2010/main" val="973214056"/>
              </p:ext>
            </p:extLst>
          </p:nvPr>
        </p:nvGraphicFramePr>
        <p:xfrm>
          <a:off x="6301855" y="4902946"/>
          <a:ext cx="4084090" cy="616734"/>
        </p:xfrm>
        <a:graphic>
          <a:graphicData uri="http://schemas.openxmlformats.org/presentationml/2006/ole">
            <mc:AlternateContent xmlns:mc="http://schemas.openxmlformats.org/markup-compatibility/2006">
              <mc:Choice xmlns:v="urn:schemas-microsoft-com:vml" Requires="v">
                <p:oleObj spid="_x0000_s168141" name="Equation" r:id="rId9" imgW="1879560" imgH="241200" progId="Equation.DSMT4">
                  <p:embed/>
                </p:oleObj>
              </mc:Choice>
              <mc:Fallback>
                <p:oleObj name="Equation" r:id="rId9" imgW="1879560" imgH="241200" progId="Equation.DSMT4">
                  <p:embed/>
                  <p:pic>
                    <p:nvPicPr>
                      <p:cNvPr id="552968" name="Object 8"/>
                      <p:cNvPicPr>
                        <a:picLocks noChangeAspect="1" noChangeArrowheads="1"/>
                      </p:cNvPicPr>
                      <p:nvPr/>
                    </p:nvPicPr>
                    <p:blipFill>
                      <a:blip r:embed="rId10"/>
                      <a:srcRect/>
                      <a:stretch>
                        <a:fillRect/>
                      </a:stretch>
                    </p:blipFill>
                    <p:spPr bwMode="black">
                      <a:xfrm>
                        <a:off x="6301855" y="4902946"/>
                        <a:ext cx="4084090" cy="616734"/>
                      </a:xfrm>
                      <a:prstGeom prst="rect">
                        <a:avLst/>
                      </a:prstGeom>
                      <a:noFill/>
                      <a:ln>
                        <a:solidFill>
                          <a:schemeClr val="tx1"/>
                        </a:solidFill>
                      </a:ln>
                      <a:effectLst/>
                    </p:spPr>
                  </p:pic>
                </p:oleObj>
              </mc:Fallback>
            </mc:AlternateContent>
          </a:graphicData>
        </a:graphic>
      </p:graphicFrame>
      <p:sp>
        <p:nvSpPr>
          <p:cNvPr id="15" name="Text Box 9"/>
          <p:cNvSpPr txBox="1">
            <a:spLocks noChangeArrowheads="1"/>
          </p:cNvSpPr>
          <p:nvPr/>
        </p:nvSpPr>
        <p:spPr bwMode="black">
          <a:xfrm>
            <a:off x="4191788" y="5636371"/>
            <a:ext cx="3959225" cy="519113"/>
          </a:xfrm>
          <a:prstGeom prst="rect">
            <a:avLst/>
          </a:prstGeom>
          <a:noFill/>
          <a:ln>
            <a:solidFill>
              <a:schemeClr val="tx1"/>
            </a:solid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它就是前 </a:t>
            </a:r>
            <a:r>
              <a:rPr kumimoji="1" lang="en-US" altLang="zh-CN" sz="2800" dirty="0">
                <a:solidFill>
                  <a:srgbClr val="FF0000"/>
                </a:solidFill>
                <a:latin typeface="微软雅黑" panose="020B0503020204020204" pitchFamily="34" charset="-122"/>
                <a:ea typeface="微软雅黑" panose="020B0503020204020204" pitchFamily="34" charset="-122"/>
              </a:rPr>
              <a:t>m </a:t>
            </a:r>
            <a:r>
              <a:rPr kumimoji="1" lang="zh-CN" altLang="en-US" sz="2800" dirty="0">
                <a:solidFill>
                  <a:srgbClr val="FF0000"/>
                </a:solidFill>
                <a:latin typeface="微软雅黑" panose="020B0503020204020204" pitchFamily="34" charset="-122"/>
                <a:ea typeface="微软雅黑" panose="020B0503020204020204" pitchFamily="34" charset="-122"/>
              </a:rPr>
              <a:t>个主成分。</a:t>
            </a:r>
            <a:endParaRPr kumimoji="1" lang="en-US" altLang="zh-CN" sz="2800" dirty="0">
              <a:solidFill>
                <a:srgbClr val="FF0000"/>
              </a:solidFill>
              <a:latin typeface="微软雅黑" panose="020B0503020204020204" pitchFamily="34" charset="-122"/>
              <a:ea typeface="微软雅黑" panose="020B0503020204020204" pitchFamily="34" charset="-122"/>
            </a:endParaRPr>
          </a:p>
        </p:txBody>
      </p:sp>
      <p:grpSp>
        <p:nvGrpSpPr>
          <p:cNvPr id="16" name="组合 13"/>
          <p:cNvGrpSpPr>
            <a:grpSpLocks/>
          </p:cNvGrpSpPr>
          <p:nvPr/>
        </p:nvGrpSpPr>
        <p:grpSpPr bwMode="auto">
          <a:xfrm>
            <a:off x="5852312" y="4188570"/>
            <a:ext cx="2354262" cy="714376"/>
            <a:chOff x="4071934" y="4286256"/>
            <a:chExt cx="2354279" cy="714381"/>
          </a:xfrm>
          <a:noFill/>
        </p:grpSpPr>
        <p:sp>
          <p:nvSpPr>
            <p:cNvPr id="17" name="TextBox 10"/>
            <p:cNvSpPr txBox="1"/>
            <p:nvPr/>
          </p:nvSpPr>
          <p:spPr>
            <a:xfrm>
              <a:off x="5286380" y="4286256"/>
              <a:ext cx="1139833" cy="646336"/>
            </a:xfrm>
            <a:prstGeom prst="rect">
              <a:avLst/>
            </a:prstGeom>
            <a:grpFill/>
            <a:ln>
              <a:solidFill>
                <a:schemeClr val="tx1"/>
              </a:solidFill>
            </a:ln>
          </p:spPr>
          <p:style>
            <a:lnRef idx="3">
              <a:schemeClr val="lt1"/>
            </a:lnRef>
            <a:fillRef idx="1">
              <a:schemeClr val="dk1"/>
            </a:fillRef>
            <a:effectRef idx="1">
              <a:schemeClr val="dk1"/>
            </a:effectRef>
            <a:fontRef idx="minor">
              <a:schemeClr val="lt1"/>
            </a:fontRef>
          </p:style>
          <p:txBody>
            <a:bodyPr wrap="square">
              <a:spAutoFit/>
            </a:bodyPr>
            <a:lstStyle/>
            <a:p>
              <a:pPr>
                <a:defRPr/>
              </a:pPr>
              <a:r>
                <a:rPr lang="zh-CN" altLang="en-US" dirty="0">
                  <a:solidFill>
                    <a:schemeClr val="tx1"/>
                  </a:solidFill>
                  <a:latin typeface="微软雅黑" panose="020B0503020204020204" pitchFamily="34" charset="-122"/>
                  <a:ea typeface="微软雅黑" panose="020B0503020204020204" pitchFamily="34" charset="-122"/>
                </a:rPr>
                <a:t>注意下标应该是</a:t>
              </a:r>
              <a:r>
                <a:rPr lang="en-US" altLang="zh-CN" dirty="0">
                  <a:solidFill>
                    <a:schemeClr val="tx1"/>
                  </a:solidFill>
                  <a:latin typeface="微软雅黑" panose="020B0503020204020204" pitchFamily="34" charset="-122"/>
                  <a:ea typeface="微软雅黑" panose="020B0503020204020204" pitchFamily="34" charset="-122"/>
                </a:rPr>
                <a:t>m</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8" name="直接连接符 17"/>
            <p:cNvCxnSpPr>
              <a:endCxn id="17" idx="1"/>
            </p:cNvCxnSpPr>
            <p:nvPr/>
          </p:nvCxnSpPr>
          <p:spPr bwMode="auto">
            <a:xfrm flipV="1">
              <a:off x="4071934" y="4609424"/>
              <a:ext cx="1214446" cy="391213"/>
            </a:xfrm>
            <a:prstGeom prst="line">
              <a:avLst/>
            </a:prstGeom>
            <a:grpFill/>
            <a:ln>
              <a:solidFill>
                <a:schemeClr val="tx1"/>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95338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相对逼近误差</a:t>
            </a:r>
          </a:p>
          <a:p>
            <a:pPr>
              <a:buFont typeface="Wingdings" panose="05000000000000000000" pitchFamily="2" charset="2"/>
              <a:buChar char="n"/>
            </a:pPr>
            <a:endParaRPr lang="en-US" altLang="zh-CN" sz="3200" dirty="0"/>
          </a:p>
          <a:p>
            <a:pPr marL="457200" lvl="1" indent="0">
              <a:lnSpc>
                <a:spcPct val="150000"/>
              </a:lnSpc>
              <a:buNone/>
            </a:pPr>
            <a:endParaRPr lang="zh-CN" altLang="en-US" sz="28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51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25" name="Object 3"/>
          <p:cNvGraphicFramePr>
            <a:graphicFrameLocks noChangeAspect="1"/>
          </p:cNvGraphicFramePr>
          <p:nvPr>
            <p:extLst>
              <p:ext uri="{D42A27DB-BD31-4B8C-83A1-F6EECF244321}">
                <p14:modId xmlns:p14="http://schemas.microsoft.com/office/powerpoint/2010/main" val="3485696185"/>
              </p:ext>
            </p:extLst>
          </p:nvPr>
        </p:nvGraphicFramePr>
        <p:xfrm>
          <a:off x="1845469" y="1833516"/>
          <a:ext cx="8501062" cy="3254375"/>
        </p:xfrm>
        <a:graphic>
          <a:graphicData uri="http://schemas.openxmlformats.org/presentationml/2006/ole">
            <mc:AlternateContent xmlns:mc="http://schemas.openxmlformats.org/markup-compatibility/2006">
              <mc:Choice xmlns:v="urn:schemas-microsoft-com:vml" Requires="v">
                <p:oleObj spid="_x0000_s113790" name="Equation" r:id="rId3" imgW="3949560" imgH="1460160" progId="Equation.DSMT4">
                  <p:embed/>
                </p:oleObj>
              </mc:Choice>
              <mc:Fallback>
                <p:oleObj name="Equation" r:id="rId3" imgW="3949560" imgH="1460160" progId="Equation.DSMT4">
                  <p:embed/>
                  <p:pic>
                    <p:nvPicPr>
                      <p:cNvPr id="12" name="Object 3"/>
                      <p:cNvPicPr>
                        <a:picLocks noChangeAspect="1" noChangeArrowheads="1"/>
                      </p:cNvPicPr>
                      <p:nvPr/>
                    </p:nvPicPr>
                    <p:blipFill>
                      <a:blip r:embed="rId4"/>
                      <a:srcRect/>
                      <a:stretch>
                        <a:fillRect/>
                      </a:stretch>
                    </p:blipFill>
                    <p:spPr bwMode="auto">
                      <a:xfrm>
                        <a:off x="1845469" y="1833516"/>
                        <a:ext cx="8501062" cy="32543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0098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52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1" name="Text Box 2"/>
          <p:cNvSpPr txBox="1">
            <a:spLocks noChangeArrowheads="1"/>
          </p:cNvSpPr>
          <p:nvPr/>
        </p:nvSpPr>
        <p:spPr bwMode="black">
          <a:xfrm>
            <a:off x="1901390" y="1256242"/>
            <a:ext cx="7888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dirty="0">
                <a:latin typeface="+mn-ea"/>
                <a:ea typeface="+mn-ea"/>
              </a:rPr>
              <a:t>对于乌龟数例，若用第一个主成分压缩原数据，只需存储</a:t>
            </a:r>
            <a:r>
              <a:rPr kumimoji="1" lang="en-US" altLang="zh-CN" sz="2400" dirty="0">
                <a:latin typeface="+mn-ea"/>
                <a:ea typeface="+mn-ea"/>
              </a:rPr>
              <a:t>:</a:t>
            </a:r>
          </a:p>
        </p:txBody>
      </p:sp>
      <p:graphicFrame>
        <p:nvGraphicFramePr>
          <p:cNvPr id="12" name="Object 3"/>
          <p:cNvGraphicFramePr>
            <a:graphicFrameLocks noChangeAspect="1"/>
          </p:cNvGraphicFramePr>
          <p:nvPr>
            <p:extLst>
              <p:ext uri="{D42A27DB-BD31-4B8C-83A1-F6EECF244321}">
                <p14:modId xmlns:p14="http://schemas.microsoft.com/office/powerpoint/2010/main" val="2033451297"/>
              </p:ext>
            </p:extLst>
          </p:nvPr>
        </p:nvGraphicFramePr>
        <p:xfrm>
          <a:off x="2815800" y="1933629"/>
          <a:ext cx="7064680" cy="1145992"/>
        </p:xfrm>
        <a:graphic>
          <a:graphicData uri="http://schemas.openxmlformats.org/presentationml/2006/ole">
            <mc:AlternateContent xmlns:mc="http://schemas.openxmlformats.org/markup-compatibility/2006">
              <mc:Choice xmlns:v="urn:schemas-microsoft-com:vml" Requires="v">
                <p:oleObj spid="_x0000_s115950" name="Equation" r:id="rId3" imgW="2400120" imgH="393480" progId="Equation.DSMT4">
                  <p:embed/>
                </p:oleObj>
              </mc:Choice>
              <mc:Fallback>
                <p:oleObj name="Equation" r:id="rId3" imgW="2400120" imgH="393480" progId="Equation.DSMT4">
                  <p:embed/>
                  <p:pic>
                    <p:nvPicPr>
                      <p:cNvPr id="557059" name="Object 3"/>
                      <p:cNvPicPr>
                        <a:picLocks noChangeAspect="1" noChangeArrowheads="1"/>
                      </p:cNvPicPr>
                      <p:nvPr/>
                    </p:nvPicPr>
                    <p:blipFill>
                      <a:blip r:embed="rId4"/>
                      <a:srcRect/>
                      <a:stretch>
                        <a:fillRect/>
                      </a:stretch>
                    </p:blipFill>
                    <p:spPr bwMode="auto">
                      <a:xfrm>
                        <a:off x="2815800" y="1933629"/>
                        <a:ext cx="7064680" cy="1145992"/>
                      </a:xfrm>
                      <a:prstGeom prst="rect">
                        <a:avLst/>
                      </a:prstGeom>
                      <a:noFill/>
                      <a:ln>
                        <a:noFill/>
                      </a:ln>
                      <a:effec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3291331384"/>
              </p:ext>
            </p:extLst>
          </p:nvPr>
        </p:nvGraphicFramePr>
        <p:xfrm>
          <a:off x="3942525" y="3058215"/>
          <a:ext cx="1802748" cy="1370088"/>
        </p:xfrm>
        <a:graphic>
          <a:graphicData uri="http://schemas.openxmlformats.org/presentationml/2006/ole">
            <mc:AlternateContent xmlns:mc="http://schemas.openxmlformats.org/markup-compatibility/2006">
              <mc:Choice xmlns:v="urn:schemas-microsoft-com:vml" Requires="v">
                <p:oleObj spid="_x0000_s115951" name="Equation" r:id="rId5" imgW="990360" imgH="711000" progId="Equation.DSMT4">
                  <p:embed/>
                </p:oleObj>
              </mc:Choice>
              <mc:Fallback>
                <p:oleObj name="Equation" r:id="rId5" imgW="990360" imgH="711000" progId="Equation.DSMT4">
                  <p:embed/>
                  <p:pic>
                    <p:nvPicPr>
                      <p:cNvPr id="557060" name="Object 4"/>
                      <p:cNvPicPr>
                        <a:picLocks noChangeAspect="1" noChangeArrowheads="1"/>
                      </p:cNvPicPr>
                      <p:nvPr/>
                    </p:nvPicPr>
                    <p:blipFill>
                      <a:blip r:embed="rId6"/>
                      <a:srcRect/>
                      <a:stretch>
                        <a:fillRect/>
                      </a:stretch>
                    </p:blipFill>
                    <p:spPr bwMode="auto">
                      <a:xfrm>
                        <a:off x="3942525" y="3058215"/>
                        <a:ext cx="1802748" cy="1370088"/>
                      </a:xfrm>
                      <a:prstGeom prst="rect">
                        <a:avLst/>
                      </a:prstGeom>
                      <a:noFill/>
                      <a:ln>
                        <a:noFill/>
                      </a:ln>
                      <a:effectLst/>
                    </p:spPr>
                  </p:pic>
                </p:oleObj>
              </mc:Fallback>
            </mc:AlternateContent>
          </a:graphicData>
        </a:graphic>
      </p:graphicFrame>
      <p:sp>
        <p:nvSpPr>
          <p:cNvPr id="14" name="Text Box 5"/>
          <p:cNvSpPr txBox="1">
            <a:spLocks noChangeArrowheads="1"/>
          </p:cNvSpPr>
          <p:nvPr/>
        </p:nvSpPr>
        <p:spPr bwMode="black">
          <a:xfrm>
            <a:off x="1979497" y="4661637"/>
            <a:ext cx="82346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en-US" altLang="zh-CN" sz="2400" dirty="0">
                <a:latin typeface="+mn-ea"/>
                <a:ea typeface="+mn-ea"/>
              </a:rPr>
              <a:t>12</a:t>
            </a:r>
            <a:r>
              <a:rPr kumimoji="1" lang="zh-CN" altLang="en-US" sz="2400" dirty="0">
                <a:latin typeface="+mn-ea"/>
                <a:ea typeface="+mn-ea"/>
              </a:rPr>
              <a:t>个投影结果（第一主成分），</a:t>
            </a:r>
            <a:r>
              <a:rPr kumimoji="1" lang="en-US" altLang="zh-CN" sz="2400" dirty="0">
                <a:latin typeface="+mn-ea"/>
                <a:ea typeface="+mn-ea"/>
              </a:rPr>
              <a:t>1</a:t>
            </a:r>
            <a:r>
              <a:rPr kumimoji="1" lang="zh-CN" altLang="en-US" sz="2400" dirty="0">
                <a:latin typeface="+mn-ea"/>
                <a:ea typeface="+mn-ea"/>
              </a:rPr>
              <a:t>个主成分投影方向（</a:t>
            </a:r>
            <a:r>
              <a:rPr kumimoji="1" lang="en-US" altLang="zh-CN" sz="2400" dirty="0">
                <a:latin typeface="+mn-ea"/>
                <a:ea typeface="+mn-ea"/>
              </a:rPr>
              <a:t>3</a:t>
            </a:r>
            <a:r>
              <a:rPr kumimoji="1" lang="zh-CN" altLang="en-US" sz="2400" dirty="0">
                <a:latin typeface="+mn-ea"/>
                <a:ea typeface="+mn-ea"/>
              </a:rPr>
              <a:t>维），</a:t>
            </a:r>
            <a:r>
              <a:rPr kumimoji="1" lang="en-US" altLang="zh-CN" sz="2400" dirty="0">
                <a:latin typeface="+mn-ea"/>
                <a:ea typeface="+mn-ea"/>
              </a:rPr>
              <a:t>6</a:t>
            </a:r>
            <a:r>
              <a:rPr kumimoji="1" lang="zh-CN" altLang="en-US" sz="2400" dirty="0">
                <a:latin typeface="+mn-ea"/>
                <a:ea typeface="+mn-ea"/>
              </a:rPr>
              <a:t>个均值和方差，共</a:t>
            </a:r>
            <a:r>
              <a:rPr kumimoji="1" lang="en-US" altLang="zh-CN" sz="2400" dirty="0">
                <a:latin typeface="+mn-ea"/>
                <a:ea typeface="+mn-ea"/>
              </a:rPr>
              <a:t>21</a:t>
            </a:r>
            <a:r>
              <a:rPr kumimoji="1" lang="zh-CN" altLang="en-US" sz="2400" dirty="0">
                <a:latin typeface="+mn-ea"/>
                <a:ea typeface="+mn-ea"/>
              </a:rPr>
              <a:t>个数据。</a:t>
            </a:r>
            <a:endParaRPr kumimoji="1" lang="en-US" altLang="zh-CN" sz="2400" dirty="0">
              <a:latin typeface="+mn-ea"/>
              <a:ea typeface="+mn-ea"/>
            </a:endParaRPr>
          </a:p>
          <a:p>
            <a:pPr algn="l"/>
            <a:r>
              <a:rPr kumimoji="1" lang="zh-CN" altLang="en-US" sz="2400" dirty="0">
                <a:latin typeface="+mn-ea"/>
                <a:ea typeface="+mn-ea"/>
              </a:rPr>
              <a:t>压缩率</a:t>
            </a:r>
            <a:r>
              <a:rPr kumimoji="1" lang="en-US" altLang="zh-CN" sz="2400" dirty="0">
                <a:latin typeface="+mn-ea"/>
                <a:ea typeface="+mn-ea"/>
              </a:rPr>
              <a:t>=21/36=58%</a:t>
            </a:r>
          </a:p>
        </p:txBody>
      </p:sp>
    </p:spTree>
    <p:extLst>
      <p:ext uri="{BB962C8B-B14F-4D97-AF65-F5344CB8AC3E}">
        <p14:creationId xmlns:p14="http://schemas.microsoft.com/office/powerpoint/2010/main" val="2955762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53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9" name="Object 2"/>
          <p:cNvGraphicFramePr>
            <a:graphicFrameLocks noChangeAspect="1"/>
          </p:cNvGraphicFramePr>
          <p:nvPr>
            <p:extLst>
              <p:ext uri="{D42A27DB-BD31-4B8C-83A1-F6EECF244321}">
                <p14:modId xmlns:p14="http://schemas.microsoft.com/office/powerpoint/2010/main" val="4002016330"/>
              </p:ext>
            </p:extLst>
          </p:nvPr>
        </p:nvGraphicFramePr>
        <p:xfrm>
          <a:off x="3351213" y="2052638"/>
          <a:ext cx="2762250" cy="1643062"/>
        </p:xfrm>
        <a:graphic>
          <a:graphicData uri="http://schemas.openxmlformats.org/presentationml/2006/ole">
            <mc:AlternateContent xmlns:mc="http://schemas.openxmlformats.org/markup-compatibility/2006">
              <mc:Choice xmlns:v="urn:schemas-microsoft-com:vml" Requires="v">
                <p:oleObj spid="_x0000_s117323" name="Equation" r:id="rId3" imgW="1091880" imgH="596880" progId="Equation.DSMT4">
                  <p:embed/>
                </p:oleObj>
              </mc:Choice>
              <mc:Fallback>
                <p:oleObj name="Equation" r:id="rId3" imgW="1091880" imgH="596880" progId="Equation.DSMT4">
                  <p:embed/>
                  <p:pic>
                    <p:nvPicPr>
                      <p:cNvPr id="558082" name="Object 2"/>
                      <p:cNvPicPr>
                        <a:picLocks noChangeAspect="1" noChangeArrowheads="1"/>
                      </p:cNvPicPr>
                      <p:nvPr/>
                    </p:nvPicPr>
                    <p:blipFill>
                      <a:blip r:embed="rId4"/>
                      <a:srcRect/>
                      <a:stretch>
                        <a:fillRect/>
                      </a:stretch>
                    </p:blipFill>
                    <p:spPr bwMode="auto">
                      <a:xfrm>
                        <a:off x="3351213" y="2052638"/>
                        <a:ext cx="2762250" cy="164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860511246"/>
              </p:ext>
            </p:extLst>
          </p:nvPr>
        </p:nvGraphicFramePr>
        <p:xfrm>
          <a:off x="3702050" y="4208463"/>
          <a:ext cx="3995738" cy="1916112"/>
        </p:xfrm>
        <a:graphic>
          <a:graphicData uri="http://schemas.openxmlformats.org/presentationml/2006/ole">
            <mc:AlternateContent xmlns:mc="http://schemas.openxmlformats.org/markup-compatibility/2006">
              <mc:Choice xmlns:v="urn:schemas-microsoft-com:vml" Requires="v">
                <p:oleObj spid="_x0000_s117324" name="Equation" r:id="rId5" imgW="1854000" imgH="723600" progId="Equation.DSMT4">
                  <p:embed/>
                </p:oleObj>
              </mc:Choice>
              <mc:Fallback>
                <p:oleObj name="Equation" r:id="rId5" imgW="1854000" imgH="723600" progId="Equation.DSMT4">
                  <p:embed/>
                  <p:pic>
                    <p:nvPicPr>
                      <p:cNvPr id="558083" name="Object 3"/>
                      <p:cNvPicPr>
                        <a:picLocks noChangeAspect="1" noChangeArrowheads="1"/>
                      </p:cNvPicPr>
                      <p:nvPr/>
                    </p:nvPicPr>
                    <p:blipFill>
                      <a:blip r:embed="rId6"/>
                      <a:srcRect/>
                      <a:stretch>
                        <a:fillRect/>
                      </a:stretch>
                    </p:blipFill>
                    <p:spPr bwMode="auto">
                      <a:xfrm>
                        <a:off x="3702050" y="4208463"/>
                        <a:ext cx="3995738" cy="191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821080708"/>
              </p:ext>
            </p:extLst>
          </p:nvPr>
        </p:nvGraphicFramePr>
        <p:xfrm>
          <a:off x="3400425" y="1052514"/>
          <a:ext cx="2044222" cy="971527"/>
        </p:xfrm>
        <a:graphic>
          <a:graphicData uri="http://schemas.openxmlformats.org/presentationml/2006/ole">
            <mc:AlternateContent xmlns:mc="http://schemas.openxmlformats.org/markup-compatibility/2006">
              <mc:Choice xmlns:v="urn:schemas-microsoft-com:vml" Requires="v">
                <p:oleObj spid="_x0000_s117325" name="Equation" r:id="rId7" imgW="825480" imgH="355320" progId="Equation.DSMT4">
                  <p:embed/>
                </p:oleObj>
              </mc:Choice>
              <mc:Fallback>
                <p:oleObj name="Equation" r:id="rId7" imgW="825480" imgH="355320" progId="Equation.DSMT4">
                  <p:embed/>
                  <p:pic>
                    <p:nvPicPr>
                      <p:cNvPr id="558084" name="Object 4"/>
                      <p:cNvPicPr>
                        <a:picLocks noChangeAspect="1" noChangeArrowheads="1"/>
                      </p:cNvPicPr>
                      <p:nvPr/>
                    </p:nvPicPr>
                    <p:blipFill>
                      <a:blip r:embed="rId8"/>
                      <a:srcRect/>
                      <a:stretch>
                        <a:fillRect/>
                      </a:stretch>
                    </p:blipFill>
                    <p:spPr bwMode="black">
                      <a:xfrm>
                        <a:off x="3400425" y="1052514"/>
                        <a:ext cx="2044222" cy="971527"/>
                      </a:xfrm>
                      <a:prstGeom prst="rect">
                        <a:avLst/>
                      </a:prstGeom>
                      <a:noFill/>
                      <a:ln>
                        <a:noFill/>
                      </a:ln>
                      <a:effectLst/>
                    </p:spPr>
                  </p:pic>
                </p:oleObj>
              </mc:Fallback>
            </mc:AlternateContent>
          </a:graphicData>
        </a:graphic>
      </p:graphicFrame>
      <p:sp>
        <p:nvSpPr>
          <p:cNvPr id="17" name="Text Box 5"/>
          <p:cNvSpPr txBox="1">
            <a:spLocks noChangeArrowheads="1"/>
          </p:cNvSpPr>
          <p:nvPr/>
        </p:nvSpPr>
        <p:spPr bwMode="black">
          <a:xfrm>
            <a:off x="2135189" y="1225700"/>
            <a:ext cx="1679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因为</a:t>
            </a:r>
          </a:p>
        </p:txBody>
      </p:sp>
      <p:sp>
        <p:nvSpPr>
          <p:cNvPr id="18" name="Text Box 6"/>
          <p:cNvSpPr txBox="1">
            <a:spLocks noChangeArrowheads="1"/>
          </p:cNvSpPr>
          <p:nvPr/>
        </p:nvSpPr>
        <p:spPr bwMode="black">
          <a:xfrm>
            <a:off x="2351089" y="2521100"/>
            <a:ext cx="97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令</a:t>
            </a:r>
          </a:p>
        </p:txBody>
      </p:sp>
      <p:sp>
        <p:nvSpPr>
          <p:cNvPr id="19" name="Text Box 7"/>
          <p:cNvSpPr txBox="1">
            <a:spLocks noChangeArrowheads="1"/>
          </p:cNvSpPr>
          <p:nvPr/>
        </p:nvSpPr>
        <p:spPr bwMode="black">
          <a:xfrm>
            <a:off x="2279651" y="3673625"/>
            <a:ext cx="3268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相对逼近误差为</a:t>
            </a:r>
          </a:p>
        </p:txBody>
      </p:sp>
      <p:graphicFrame>
        <p:nvGraphicFramePr>
          <p:cNvPr id="20" name="对象 19"/>
          <p:cNvGraphicFramePr>
            <a:graphicFrameLocks noChangeAspect="1"/>
          </p:cNvGraphicFramePr>
          <p:nvPr>
            <p:extLst>
              <p:ext uri="{D42A27DB-BD31-4B8C-83A1-F6EECF244321}">
                <p14:modId xmlns:p14="http://schemas.microsoft.com/office/powerpoint/2010/main" val="3618952841"/>
              </p:ext>
            </p:extLst>
          </p:nvPr>
        </p:nvGraphicFramePr>
        <p:xfrm>
          <a:off x="7567614" y="1798638"/>
          <a:ext cx="1971675" cy="1693862"/>
        </p:xfrm>
        <a:graphic>
          <a:graphicData uri="http://schemas.openxmlformats.org/presentationml/2006/ole">
            <mc:AlternateContent xmlns:mc="http://schemas.openxmlformats.org/markup-compatibility/2006">
              <mc:Choice xmlns:v="urn:schemas-microsoft-com:vml" Requires="v">
                <p:oleObj spid="_x0000_s117326" name="Equation" r:id="rId9" imgW="749160" imgH="634680" progId="Equation.DSMT4">
                  <p:embed/>
                </p:oleObj>
              </mc:Choice>
              <mc:Fallback>
                <p:oleObj name="Equation" r:id="rId9" imgW="749160" imgH="634680" progId="Equation.DSMT4">
                  <p:embed/>
                  <p:pic>
                    <p:nvPicPr>
                      <p:cNvPr id="2" name="对象 1"/>
                      <p:cNvPicPr>
                        <a:picLocks noChangeAspect="1" noChangeArrowheads="1"/>
                      </p:cNvPicPr>
                      <p:nvPr/>
                    </p:nvPicPr>
                    <p:blipFill>
                      <a:blip r:embed="rId10"/>
                      <a:srcRect/>
                      <a:stretch>
                        <a:fillRect/>
                      </a:stretch>
                    </p:blipFill>
                    <p:spPr bwMode="black">
                      <a:xfrm>
                        <a:off x="7567614" y="1798638"/>
                        <a:ext cx="1971675" cy="1693862"/>
                      </a:xfrm>
                      <a:prstGeom prst="rect">
                        <a:avLst/>
                      </a:prstGeom>
                      <a:noFill/>
                      <a:ln w="19050">
                        <a:solidFill>
                          <a:schemeClr val="tx1"/>
                        </a:solidFill>
                        <a:miter lim="800000"/>
                        <a:headEnd/>
                        <a:tailEnd/>
                      </a:ln>
                    </p:spPr>
                  </p:pic>
                </p:oleObj>
              </mc:Fallback>
            </mc:AlternateContent>
          </a:graphicData>
        </a:graphic>
      </p:graphicFrame>
      <p:sp>
        <p:nvSpPr>
          <p:cNvPr id="21" name="圆角矩形 2"/>
          <p:cNvSpPr>
            <a:spLocks noChangeArrowheads="1"/>
          </p:cNvSpPr>
          <p:nvPr/>
        </p:nvSpPr>
        <p:spPr bwMode="auto">
          <a:xfrm>
            <a:off x="8616950" y="3706813"/>
            <a:ext cx="914400" cy="9144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sz="1800">
              <a:latin typeface="+mn-ea"/>
              <a:ea typeface="+mn-ea"/>
            </a:endParaRPr>
          </a:p>
        </p:txBody>
      </p:sp>
      <p:graphicFrame>
        <p:nvGraphicFramePr>
          <p:cNvPr id="24" name="Object 3"/>
          <p:cNvGraphicFramePr>
            <a:graphicFrameLocks noChangeAspect="1"/>
          </p:cNvGraphicFramePr>
          <p:nvPr>
            <p:extLst>
              <p:ext uri="{D42A27DB-BD31-4B8C-83A1-F6EECF244321}">
                <p14:modId xmlns:p14="http://schemas.microsoft.com/office/powerpoint/2010/main" val="2185822194"/>
              </p:ext>
            </p:extLst>
          </p:nvPr>
        </p:nvGraphicFramePr>
        <p:xfrm>
          <a:off x="8022007" y="4445850"/>
          <a:ext cx="1365250" cy="1189037"/>
        </p:xfrm>
        <a:graphic>
          <a:graphicData uri="http://schemas.openxmlformats.org/presentationml/2006/ole">
            <mc:AlternateContent xmlns:mc="http://schemas.openxmlformats.org/markup-compatibility/2006">
              <mc:Choice xmlns:v="urn:schemas-microsoft-com:vml" Requires="v">
                <p:oleObj spid="_x0000_s117327" name="Equation" r:id="rId11" imgW="634680" imgH="533160" progId="Equation.DSMT4">
                  <p:embed/>
                </p:oleObj>
              </mc:Choice>
              <mc:Fallback>
                <p:oleObj name="Equation" r:id="rId11" imgW="634680" imgH="533160" progId="Equation.DSMT4">
                  <p:embed/>
                  <p:pic>
                    <p:nvPicPr>
                      <p:cNvPr id="25" name="Object 3"/>
                      <p:cNvPicPr>
                        <a:picLocks noChangeAspect="1" noChangeArrowheads="1"/>
                      </p:cNvPicPr>
                      <p:nvPr/>
                    </p:nvPicPr>
                    <p:blipFill>
                      <a:blip r:embed="rId12"/>
                      <a:srcRect/>
                      <a:stretch>
                        <a:fillRect/>
                      </a:stretch>
                    </p:blipFill>
                    <p:spPr bwMode="auto">
                      <a:xfrm>
                        <a:off x="8022007" y="4445850"/>
                        <a:ext cx="1365250" cy="1189037"/>
                      </a:xfrm>
                      <a:prstGeom prst="rect">
                        <a:avLst/>
                      </a:prstGeom>
                      <a:noFill/>
                      <a:ln>
                        <a:solidFill>
                          <a:schemeClr val="tx1"/>
                        </a:solidFill>
                      </a:ln>
                      <a:effectLst/>
                    </p:spPr>
                  </p:pic>
                </p:oleObj>
              </mc:Fallback>
            </mc:AlternateContent>
          </a:graphicData>
        </a:graphic>
      </p:graphicFrame>
    </p:spTree>
    <p:extLst>
      <p:ext uri="{BB962C8B-B14F-4D97-AF65-F5344CB8AC3E}">
        <p14:creationId xmlns:p14="http://schemas.microsoft.com/office/powerpoint/2010/main" val="907324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注意</a:t>
            </a:r>
            <a:endParaRPr lang="en-US" altLang="zh-CN" sz="3200" dirty="0"/>
          </a:p>
          <a:p>
            <a:pPr lvl="1">
              <a:lnSpc>
                <a:spcPct val="150000"/>
              </a:lnSpc>
            </a:pPr>
            <a:r>
              <a:rPr lang="zh-CN" altLang="en-US" sz="2800" dirty="0"/>
              <a:t>能够利用主成分有效压缩数据，是因为数据本身具有可压缩性。</a:t>
            </a:r>
          </a:p>
          <a:p>
            <a:pPr lvl="1">
              <a:lnSpc>
                <a:spcPct val="150000"/>
              </a:lnSpc>
            </a:pPr>
            <a:r>
              <a:rPr lang="zh-CN" altLang="en-US" sz="2800" dirty="0"/>
              <a:t>换句话说，就是样本相关矩阵的特征根相差很大，其本质是</a:t>
            </a:r>
            <a:r>
              <a:rPr lang="zh-CN" altLang="en-US" sz="2800" dirty="0">
                <a:solidFill>
                  <a:srgbClr val="FF0000"/>
                </a:solidFill>
              </a:rPr>
              <a:t>变量间近似线性相关</a:t>
            </a:r>
            <a:r>
              <a:rPr lang="zh-CN" altLang="en-US" sz="2800" dirty="0"/>
              <a:t>！</a:t>
            </a:r>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54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Tree>
    <p:extLst>
      <p:ext uri="{BB962C8B-B14F-4D97-AF65-F5344CB8AC3E}">
        <p14:creationId xmlns:p14="http://schemas.microsoft.com/office/powerpoint/2010/main" val="3920784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55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8" name="Rectangle 2"/>
          <p:cNvSpPr>
            <a:spLocks noChangeArrowheads="1"/>
          </p:cNvSpPr>
          <p:nvPr/>
        </p:nvSpPr>
        <p:spPr bwMode="auto">
          <a:xfrm>
            <a:off x="2782889" y="1125800"/>
            <a:ext cx="74898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r>
              <a:rPr kumimoji="1" lang="zh-CN" altLang="en-US" sz="2400" dirty="0">
                <a:latin typeface="微软雅黑" panose="020B0503020204020204" pitchFamily="34" charset="-122"/>
                <a:ea typeface="微软雅黑" panose="020B0503020204020204" pitchFamily="34" charset="-122"/>
              </a:rPr>
              <a:t>        对某组</a:t>
            </a:r>
            <a:r>
              <a:rPr kumimoji="1" lang="en-US" altLang="zh-CN" sz="2400" dirty="0">
                <a:latin typeface="微软雅黑" panose="020B0503020204020204" pitchFamily="34" charset="-122"/>
                <a:ea typeface="微软雅黑" panose="020B0503020204020204" pitchFamily="34" charset="-122"/>
              </a:rPr>
              <a:t>10</a:t>
            </a:r>
            <a:r>
              <a:rPr kumimoji="1" lang="zh-CN" altLang="en-US" sz="2400" dirty="0">
                <a:latin typeface="微软雅黑" panose="020B0503020204020204" pitchFamily="34" charset="-122"/>
                <a:ea typeface="微软雅黑" panose="020B0503020204020204" pitchFamily="34" charset="-122"/>
              </a:rPr>
              <a:t>维规格化向量的数据压缩问题，用第一至第四个主成分进行压缩和用第一至第五个主成分进行压缩的误差相同；用第一、第三个主成分进行压缩和用第二、第四个主成分进行压缩的误差相同；用第一个主成分进行压缩相对误差是</a:t>
            </a:r>
            <a:r>
              <a:rPr kumimoji="1" lang="en-US" altLang="zh-CN" sz="2400" dirty="0">
                <a:latin typeface="微软雅黑" panose="020B0503020204020204" pitchFamily="34" charset="-122"/>
                <a:ea typeface="微软雅黑" panose="020B0503020204020204" pitchFamily="34" charset="-122"/>
              </a:rPr>
              <a:t>0.6</a:t>
            </a:r>
            <a:r>
              <a:rPr kumimoji="1" lang="zh-CN" altLang="en-US" sz="2400" dirty="0">
                <a:latin typeface="微软雅黑" panose="020B0503020204020204" pitchFamily="34" charset="-122"/>
                <a:ea typeface="微软雅黑" panose="020B0503020204020204" pitchFamily="34" charset="-122"/>
              </a:rPr>
              <a:t>。请求出每个主成分的样本方差。</a:t>
            </a:r>
          </a:p>
        </p:txBody>
      </p:sp>
      <p:sp>
        <p:nvSpPr>
          <p:cNvPr id="9" name="Rectangle 3"/>
          <p:cNvSpPr>
            <a:spLocks noChangeArrowheads="1"/>
          </p:cNvSpPr>
          <p:nvPr/>
        </p:nvSpPr>
        <p:spPr bwMode="auto">
          <a:xfrm>
            <a:off x="1847850" y="1054363"/>
            <a:ext cx="116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solidFill>
                  <a:srgbClr val="FF0000"/>
                </a:solidFill>
                <a:latin typeface="微软雅黑" panose="020B0503020204020204" pitchFamily="34" charset="-122"/>
                <a:ea typeface="微软雅黑" panose="020B0503020204020204" pitchFamily="34" charset="-122"/>
              </a:rPr>
              <a:t>例题</a:t>
            </a:r>
          </a:p>
        </p:txBody>
      </p:sp>
      <p:graphicFrame>
        <p:nvGraphicFramePr>
          <p:cNvPr id="11" name="Object 4"/>
          <p:cNvGraphicFramePr>
            <a:graphicFrameLocks noChangeAspect="1"/>
          </p:cNvGraphicFramePr>
          <p:nvPr>
            <p:extLst>
              <p:ext uri="{D42A27DB-BD31-4B8C-83A1-F6EECF244321}">
                <p14:modId xmlns:p14="http://schemas.microsoft.com/office/powerpoint/2010/main" val="1355012041"/>
              </p:ext>
            </p:extLst>
          </p:nvPr>
        </p:nvGraphicFramePr>
        <p:xfrm>
          <a:off x="3504640" y="4138960"/>
          <a:ext cx="3654425" cy="623978"/>
        </p:xfrm>
        <a:graphic>
          <a:graphicData uri="http://schemas.openxmlformats.org/presentationml/2006/ole">
            <mc:AlternateContent xmlns:mc="http://schemas.openxmlformats.org/markup-compatibility/2006">
              <mc:Choice xmlns:v="urn:schemas-microsoft-com:vml" Requires="v">
                <p:oleObj spid="_x0000_s169250" name="Equation" r:id="rId3" imgW="1371600" imgH="190440" progId="Equation.DSMT4">
                  <p:embed/>
                </p:oleObj>
              </mc:Choice>
              <mc:Fallback>
                <p:oleObj name="Equation" r:id="rId3" imgW="1371600" imgH="190440" progId="Equation.DSMT4">
                  <p:embed/>
                  <p:pic>
                    <p:nvPicPr>
                      <p:cNvPr id="560132" name="Object 4"/>
                      <p:cNvPicPr>
                        <a:picLocks noChangeAspect="1" noChangeArrowheads="1"/>
                      </p:cNvPicPr>
                      <p:nvPr/>
                    </p:nvPicPr>
                    <p:blipFill>
                      <a:blip r:embed="rId4"/>
                      <a:srcRect/>
                      <a:stretch>
                        <a:fillRect/>
                      </a:stretch>
                    </p:blipFill>
                    <p:spPr bwMode="black">
                      <a:xfrm>
                        <a:off x="3504640" y="4138960"/>
                        <a:ext cx="3654425" cy="623978"/>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3393908426"/>
              </p:ext>
            </p:extLst>
          </p:nvPr>
        </p:nvGraphicFramePr>
        <p:xfrm>
          <a:off x="7309356" y="4166038"/>
          <a:ext cx="618853" cy="596900"/>
        </p:xfrm>
        <a:graphic>
          <a:graphicData uri="http://schemas.openxmlformats.org/presentationml/2006/ole">
            <mc:AlternateContent xmlns:mc="http://schemas.openxmlformats.org/markup-compatibility/2006">
              <mc:Choice xmlns:v="urn:schemas-microsoft-com:vml" Requires="v">
                <p:oleObj spid="_x0000_s169251" name="Equation" r:id="rId5" imgW="177480" imgH="139680" progId="Equation.DSMT4">
                  <p:embed/>
                </p:oleObj>
              </mc:Choice>
              <mc:Fallback>
                <p:oleObj name="Equation" r:id="rId5" imgW="177480" imgH="139680" progId="Equation.DSMT4">
                  <p:embed/>
                  <p:pic>
                    <p:nvPicPr>
                      <p:cNvPr id="560133" name="Object 5"/>
                      <p:cNvPicPr>
                        <a:picLocks noChangeAspect="1" noChangeArrowheads="1"/>
                      </p:cNvPicPr>
                      <p:nvPr/>
                    </p:nvPicPr>
                    <p:blipFill>
                      <a:blip r:embed="rId6"/>
                      <a:srcRect/>
                      <a:stretch>
                        <a:fillRect/>
                      </a:stretch>
                    </p:blipFill>
                    <p:spPr bwMode="black">
                      <a:xfrm>
                        <a:off x="7309356" y="4166038"/>
                        <a:ext cx="618853" cy="596900"/>
                      </a:xfrm>
                      <a:prstGeom prst="rect">
                        <a:avLst/>
                      </a:prstGeom>
                      <a:noFill/>
                      <a:ln>
                        <a:noFill/>
                      </a:ln>
                      <a:effec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1028429896"/>
              </p:ext>
            </p:extLst>
          </p:nvPr>
        </p:nvGraphicFramePr>
        <p:xfrm>
          <a:off x="3361484" y="5305687"/>
          <a:ext cx="2458882" cy="678434"/>
        </p:xfrm>
        <a:graphic>
          <a:graphicData uri="http://schemas.openxmlformats.org/presentationml/2006/ole">
            <mc:AlternateContent xmlns:mc="http://schemas.openxmlformats.org/markup-compatibility/2006">
              <mc:Choice xmlns:v="urn:schemas-microsoft-com:vml" Requires="v">
                <p:oleObj spid="_x0000_s169252" name="Equation" r:id="rId7" imgW="850680" imgH="190440" progId="Equation.DSMT4">
                  <p:embed/>
                </p:oleObj>
              </mc:Choice>
              <mc:Fallback>
                <p:oleObj name="Equation" r:id="rId7" imgW="850680" imgH="190440" progId="Equation.DSMT4">
                  <p:embed/>
                  <p:pic>
                    <p:nvPicPr>
                      <p:cNvPr id="560134" name="Object 6"/>
                      <p:cNvPicPr>
                        <a:picLocks noChangeAspect="1" noChangeArrowheads="1"/>
                      </p:cNvPicPr>
                      <p:nvPr/>
                    </p:nvPicPr>
                    <p:blipFill>
                      <a:blip r:embed="rId8"/>
                      <a:srcRect/>
                      <a:stretch>
                        <a:fillRect/>
                      </a:stretch>
                    </p:blipFill>
                    <p:spPr bwMode="black">
                      <a:xfrm>
                        <a:off x="3361484" y="5305687"/>
                        <a:ext cx="2458882" cy="678434"/>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1211560483"/>
              </p:ext>
            </p:extLst>
          </p:nvPr>
        </p:nvGraphicFramePr>
        <p:xfrm>
          <a:off x="5929503" y="5352765"/>
          <a:ext cx="573130" cy="584278"/>
        </p:xfrm>
        <a:graphic>
          <a:graphicData uri="http://schemas.openxmlformats.org/presentationml/2006/ole">
            <mc:AlternateContent xmlns:mc="http://schemas.openxmlformats.org/markup-compatibility/2006">
              <mc:Choice xmlns:v="urn:schemas-microsoft-com:vml" Requires="v">
                <p:oleObj spid="_x0000_s169253" name="Equation" r:id="rId9" imgW="177480" imgH="139680" progId="Equation.DSMT4">
                  <p:embed/>
                </p:oleObj>
              </mc:Choice>
              <mc:Fallback>
                <p:oleObj name="Equation" r:id="rId9" imgW="177480" imgH="139680" progId="Equation.DSMT4">
                  <p:embed/>
                  <p:pic>
                    <p:nvPicPr>
                      <p:cNvPr id="560135" name="Object 7"/>
                      <p:cNvPicPr>
                        <a:picLocks noChangeAspect="1" noChangeArrowheads="1"/>
                      </p:cNvPicPr>
                      <p:nvPr/>
                    </p:nvPicPr>
                    <p:blipFill>
                      <a:blip r:embed="rId10"/>
                      <a:srcRect/>
                      <a:stretch>
                        <a:fillRect/>
                      </a:stretch>
                    </p:blipFill>
                    <p:spPr bwMode="black">
                      <a:xfrm>
                        <a:off x="5929503" y="5352765"/>
                        <a:ext cx="573130" cy="584278"/>
                      </a:xfrm>
                      <a:prstGeom prst="rect">
                        <a:avLst/>
                      </a:prstGeom>
                      <a:noFill/>
                      <a:ln>
                        <a:noFill/>
                      </a:ln>
                      <a:effec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3899970305"/>
              </p:ext>
            </p:extLst>
          </p:nvPr>
        </p:nvGraphicFramePr>
        <p:xfrm>
          <a:off x="8078499" y="4175782"/>
          <a:ext cx="1975952" cy="609600"/>
        </p:xfrm>
        <a:graphic>
          <a:graphicData uri="http://schemas.openxmlformats.org/presentationml/2006/ole">
            <mc:AlternateContent xmlns:mc="http://schemas.openxmlformats.org/markup-compatibility/2006">
              <mc:Choice xmlns:v="urn:schemas-microsoft-com:vml" Requires="v">
                <p:oleObj spid="_x0000_s169254" name="Equation" r:id="rId11" imgW="634680" imgH="190440" progId="Equation.DSMT4">
                  <p:embed/>
                </p:oleObj>
              </mc:Choice>
              <mc:Fallback>
                <p:oleObj name="Equation" r:id="rId11" imgW="634680" imgH="190440" progId="Equation.DSMT4">
                  <p:embed/>
                  <p:pic>
                    <p:nvPicPr>
                      <p:cNvPr id="560136" name="Object 8"/>
                      <p:cNvPicPr>
                        <a:picLocks noChangeAspect="1" noChangeArrowheads="1"/>
                      </p:cNvPicPr>
                      <p:nvPr/>
                    </p:nvPicPr>
                    <p:blipFill>
                      <a:blip r:embed="rId12"/>
                      <a:srcRect/>
                      <a:stretch>
                        <a:fillRect/>
                      </a:stretch>
                    </p:blipFill>
                    <p:spPr bwMode="black">
                      <a:xfrm>
                        <a:off x="8078499" y="4175782"/>
                        <a:ext cx="1975952" cy="609600"/>
                      </a:xfrm>
                      <a:prstGeom prst="rect">
                        <a:avLst/>
                      </a:prstGeom>
                      <a:noFill/>
                      <a:ln>
                        <a:noFill/>
                      </a:ln>
                      <a:effec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3764384048"/>
              </p:ext>
            </p:extLst>
          </p:nvPr>
        </p:nvGraphicFramePr>
        <p:xfrm>
          <a:off x="6611770" y="5348835"/>
          <a:ext cx="2644992" cy="592138"/>
        </p:xfrm>
        <a:graphic>
          <a:graphicData uri="http://schemas.openxmlformats.org/presentationml/2006/ole">
            <mc:AlternateContent xmlns:mc="http://schemas.openxmlformats.org/markup-compatibility/2006">
              <mc:Choice xmlns:v="urn:schemas-microsoft-com:vml" Requires="v">
                <p:oleObj spid="_x0000_s169255" name="Equation" r:id="rId13" imgW="812520" imgH="190440" progId="Equation.DSMT4">
                  <p:embed/>
                </p:oleObj>
              </mc:Choice>
              <mc:Fallback>
                <p:oleObj name="Equation" r:id="rId13" imgW="812520" imgH="190440" progId="Equation.DSMT4">
                  <p:embed/>
                  <p:pic>
                    <p:nvPicPr>
                      <p:cNvPr id="560137" name="Object 9"/>
                      <p:cNvPicPr>
                        <a:picLocks noChangeAspect="1" noChangeArrowheads="1"/>
                      </p:cNvPicPr>
                      <p:nvPr/>
                    </p:nvPicPr>
                    <p:blipFill>
                      <a:blip r:embed="rId14"/>
                      <a:srcRect/>
                      <a:stretch>
                        <a:fillRect/>
                      </a:stretch>
                    </p:blipFill>
                    <p:spPr bwMode="black">
                      <a:xfrm>
                        <a:off x="6611770" y="5348835"/>
                        <a:ext cx="2644992" cy="592138"/>
                      </a:xfrm>
                      <a:prstGeom prst="rect">
                        <a:avLst/>
                      </a:prstGeom>
                      <a:noFill/>
                      <a:ln>
                        <a:noFill/>
                      </a:ln>
                      <a:effectLst/>
                    </p:spPr>
                  </p:pic>
                </p:oleObj>
              </mc:Fallback>
            </mc:AlternateContent>
          </a:graphicData>
        </a:graphic>
      </p:graphicFrame>
      <p:sp>
        <p:nvSpPr>
          <p:cNvPr id="17" name="Rectangle 3"/>
          <p:cNvSpPr>
            <a:spLocks noChangeArrowheads="1"/>
          </p:cNvSpPr>
          <p:nvPr/>
        </p:nvSpPr>
        <p:spPr bwMode="auto">
          <a:xfrm>
            <a:off x="1939911" y="3495937"/>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solidFill>
                  <a:srgbClr val="FF0000"/>
                </a:solidFill>
                <a:latin typeface="微软雅黑" panose="020B0503020204020204" pitchFamily="34" charset="-122"/>
                <a:ea typeface="微软雅黑" panose="020B0503020204020204" pitchFamily="34" charset="-122"/>
              </a:rPr>
              <a:t>解：</a:t>
            </a:r>
          </a:p>
        </p:txBody>
      </p:sp>
      <p:sp>
        <p:nvSpPr>
          <p:cNvPr id="18" name="Rectangle 3"/>
          <p:cNvSpPr>
            <a:spLocks noChangeArrowheads="1"/>
          </p:cNvSpPr>
          <p:nvPr/>
        </p:nvSpPr>
        <p:spPr bwMode="auto">
          <a:xfrm>
            <a:off x="2856147" y="3721539"/>
            <a:ext cx="4071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微软雅黑" panose="020B0503020204020204" pitchFamily="34" charset="-122"/>
                <a:ea typeface="微软雅黑" panose="020B0503020204020204" pitchFamily="34" charset="-122"/>
              </a:rPr>
              <a:t>由第一条件，我们有：</a:t>
            </a:r>
          </a:p>
        </p:txBody>
      </p:sp>
      <p:sp>
        <p:nvSpPr>
          <p:cNvPr id="19" name="Rectangle 3"/>
          <p:cNvSpPr>
            <a:spLocks noChangeArrowheads="1"/>
          </p:cNvSpPr>
          <p:nvPr/>
        </p:nvSpPr>
        <p:spPr bwMode="auto">
          <a:xfrm>
            <a:off x="2856147" y="4781813"/>
            <a:ext cx="4071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微软雅黑" panose="020B0503020204020204" pitchFamily="34" charset="-122"/>
                <a:ea typeface="微软雅黑" panose="020B0503020204020204" pitchFamily="34" charset="-122"/>
              </a:rPr>
              <a:t>由第二条件，我们有：</a:t>
            </a:r>
          </a:p>
        </p:txBody>
      </p:sp>
    </p:spTree>
    <p:extLst>
      <p:ext uri="{BB962C8B-B14F-4D97-AF65-F5344CB8AC3E}">
        <p14:creationId xmlns:p14="http://schemas.microsoft.com/office/powerpoint/2010/main" val="844899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56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8" name="Rectangle 2"/>
          <p:cNvSpPr>
            <a:spLocks noChangeArrowheads="1"/>
          </p:cNvSpPr>
          <p:nvPr/>
        </p:nvSpPr>
        <p:spPr bwMode="auto">
          <a:xfrm>
            <a:off x="2782889" y="1134189"/>
            <a:ext cx="74898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r>
              <a:rPr kumimoji="1" lang="zh-CN" altLang="en-US" sz="2400" dirty="0">
                <a:latin typeface="微软雅黑" panose="020B0503020204020204" pitchFamily="34" charset="-122"/>
                <a:ea typeface="微软雅黑" panose="020B0503020204020204" pitchFamily="34" charset="-122"/>
              </a:rPr>
              <a:t>        对某组</a:t>
            </a:r>
            <a:r>
              <a:rPr kumimoji="1" lang="en-US" altLang="zh-CN" sz="2400" dirty="0">
                <a:latin typeface="微软雅黑" panose="020B0503020204020204" pitchFamily="34" charset="-122"/>
                <a:ea typeface="微软雅黑" panose="020B0503020204020204" pitchFamily="34" charset="-122"/>
              </a:rPr>
              <a:t>10</a:t>
            </a:r>
            <a:r>
              <a:rPr kumimoji="1" lang="zh-CN" altLang="en-US" sz="2400" dirty="0">
                <a:latin typeface="微软雅黑" panose="020B0503020204020204" pitchFamily="34" charset="-122"/>
                <a:ea typeface="微软雅黑" panose="020B0503020204020204" pitchFamily="34" charset="-122"/>
              </a:rPr>
              <a:t>维规格化向量的数据压缩问题，用第一至第四个主成分进行压缩和用第一至第五个主成分进行压缩的误差相同；用第一、第三个主成分进行压缩和用第二、第四个主成分进行压缩的误差相同；用第一个主成分进行压缩相对误差是</a:t>
            </a:r>
            <a:r>
              <a:rPr kumimoji="1" lang="en-US" altLang="zh-CN" sz="2400" dirty="0">
                <a:latin typeface="微软雅黑" panose="020B0503020204020204" pitchFamily="34" charset="-122"/>
                <a:ea typeface="微软雅黑" panose="020B0503020204020204" pitchFamily="34" charset="-122"/>
              </a:rPr>
              <a:t>0.6</a:t>
            </a:r>
            <a:r>
              <a:rPr kumimoji="1" lang="zh-CN" altLang="en-US" sz="2400" dirty="0">
                <a:latin typeface="微软雅黑" panose="020B0503020204020204" pitchFamily="34" charset="-122"/>
                <a:ea typeface="微软雅黑" panose="020B0503020204020204" pitchFamily="34" charset="-122"/>
              </a:rPr>
              <a:t>。请求出每个主成分的样本方差。</a:t>
            </a:r>
          </a:p>
        </p:txBody>
      </p:sp>
      <p:sp>
        <p:nvSpPr>
          <p:cNvPr id="9" name="Rectangle 3"/>
          <p:cNvSpPr>
            <a:spLocks noChangeArrowheads="1"/>
          </p:cNvSpPr>
          <p:nvPr/>
        </p:nvSpPr>
        <p:spPr bwMode="auto">
          <a:xfrm>
            <a:off x="1847850" y="1062752"/>
            <a:ext cx="116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solidFill>
                  <a:srgbClr val="FF0000"/>
                </a:solidFill>
                <a:latin typeface="微软雅黑" panose="020B0503020204020204" pitchFamily="34" charset="-122"/>
                <a:ea typeface="微软雅黑" panose="020B0503020204020204" pitchFamily="34" charset="-122"/>
              </a:rPr>
              <a:t>例题</a:t>
            </a:r>
          </a:p>
        </p:txBody>
      </p:sp>
      <p:sp>
        <p:nvSpPr>
          <p:cNvPr id="17" name="Rectangle 3"/>
          <p:cNvSpPr>
            <a:spLocks noChangeArrowheads="1"/>
          </p:cNvSpPr>
          <p:nvPr/>
        </p:nvSpPr>
        <p:spPr bwMode="auto">
          <a:xfrm>
            <a:off x="1939911" y="3504326"/>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solidFill>
                  <a:srgbClr val="FF0000"/>
                </a:solidFill>
                <a:latin typeface="微软雅黑" panose="020B0503020204020204" pitchFamily="34" charset="-122"/>
                <a:ea typeface="微软雅黑" panose="020B0503020204020204" pitchFamily="34" charset="-122"/>
              </a:rPr>
              <a:t>解：</a:t>
            </a:r>
          </a:p>
        </p:txBody>
      </p:sp>
      <p:graphicFrame>
        <p:nvGraphicFramePr>
          <p:cNvPr id="20" name="Object 10"/>
          <p:cNvGraphicFramePr>
            <a:graphicFrameLocks noChangeAspect="1"/>
          </p:cNvGraphicFramePr>
          <p:nvPr>
            <p:extLst>
              <p:ext uri="{D42A27DB-BD31-4B8C-83A1-F6EECF244321}">
                <p14:modId xmlns:p14="http://schemas.microsoft.com/office/powerpoint/2010/main" val="3847079423"/>
              </p:ext>
            </p:extLst>
          </p:nvPr>
        </p:nvGraphicFramePr>
        <p:xfrm>
          <a:off x="2865838" y="3974061"/>
          <a:ext cx="3988989" cy="1351342"/>
        </p:xfrm>
        <a:graphic>
          <a:graphicData uri="http://schemas.openxmlformats.org/presentationml/2006/ole">
            <mc:AlternateContent xmlns:mc="http://schemas.openxmlformats.org/markup-compatibility/2006">
              <mc:Choice xmlns:v="urn:schemas-microsoft-com:vml" Requires="v">
                <p:oleObj spid="_x0000_s170170" name="Equation" r:id="rId3" imgW="2323800" imgH="698400" progId="Equation.DSMT4">
                  <p:embed/>
                </p:oleObj>
              </mc:Choice>
              <mc:Fallback>
                <p:oleObj name="Equation" r:id="rId3" imgW="2323800" imgH="698400" progId="Equation.DSMT4">
                  <p:embed/>
                  <p:pic>
                    <p:nvPicPr>
                      <p:cNvPr id="15" name="Object 10"/>
                      <p:cNvPicPr>
                        <a:picLocks noChangeAspect="1" noChangeArrowheads="1"/>
                      </p:cNvPicPr>
                      <p:nvPr/>
                    </p:nvPicPr>
                    <p:blipFill>
                      <a:blip r:embed="rId4"/>
                      <a:srcRect/>
                      <a:stretch>
                        <a:fillRect/>
                      </a:stretch>
                    </p:blipFill>
                    <p:spPr bwMode="black">
                      <a:xfrm>
                        <a:off x="2865838" y="3974061"/>
                        <a:ext cx="3988989" cy="1351342"/>
                      </a:xfrm>
                      <a:prstGeom prst="rect">
                        <a:avLst/>
                      </a:prstGeom>
                      <a:noFill/>
                      <a:ln>
                        <a:noFill/>
                      </a:ln>
                    </p:spPr>
                  </p:pic>
                </p:oleObj>
              </mc:Fallback>
            </mc:AlternateContent>
          </a:graphicData>
        </a:graphic>
      </p:graphicFrame>
      <p:sp>
        <p:nvSpPr>
          <p:cNvPr id="21" name="Rectangle 3"/>
          <p:cNvSpPr>
            <a:spLocks noChangeArrowheads="1"/>
          </p:cNvSpPr>
          <p:nvPr/>
        </p:nvSpPr>
        <p:spPr bwMode="auto">
          <a:xfrm>
            <a:off x="2782888" y="3567313"/>
            <a:ext cx="4071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dirty="0">
                <a:latin typeface="微软雅黑" panose="020B0503020204020204" pitchFamily="34" charset="-122"/>
                <a:ea typeface="微软雅黑" panose="020B0503020204020204" pitchFamily="34" charset="-122"/>
              </a:rPr>
              <a:t>由第三条件，我们有：</a:t>
            </a:r>
          </a:p>
        </p:txBody>
      </p:sp>
      <p:grpSp>
        <p:nvGrpSpPr>
          <p:cNvPr id="22" name="组合 19"/>
          <p:cNvGrpSpPr>
            <a:grpSpLocks/>
          </p:cNvGrpSpPr>
          <p:nvPr/>
        </p:nvGrpSpPr>
        <p:grpSpPr bwMode="auto">
          <a:xfrm>
            <a:off x="6166143" y="4954159"/>
            <a:ext cx="1989138" cy="801688"/>
            <a:chOff x="6357950" y="4572008"/>
            <a:chExt cx="2786050" cy="928694"/>
          </a:xfrm>
          <a:noFill/>
        </p:grpSpPr>
        <p:sp>
          <p:nvSpPr>
            <p:cNvPr id="23" name="圆角矩形 22"/>
            <p:cNvSpPr/>
            <p:nvPr/>
          </p:nvSpPr>
          <p:spPr bwMode="auto">
            <a:xfrm>
              <a:off x="6357950" y="4572008"/>
              <a:ext cx="2786050" cy="928694"/>
            </a:xfrm>
            <a:prstGeom prst="roundRect">
              <a:avLst/>
            </a:prstGeom>
            <a:grp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defRPr/>
              </a:pPr>
              <a:endParaRPr lang="zh-CN" altLang="en-US" sz="1600">
                <a:solidFill>
                  <a:schemeClr val="tx1"/>
                </a:solidFill>
                <a:latin typeface="微软雅黑" panose="020B0503020204020204" pitchFamily="34" charset="-122"/>
                <a:ea typeface="微软雅黑" panose="020B0503020204020204" pitchFamily="34" charset="-122"/>
              </a:endParaRPr>
            </a:p>
          </p:txBody>
        </p:sp>
        <p:graphicFrame>
          <p:nvGraphicFramePr>
            <p:cNvPr id="24" name="Object 11"/>
            <p:cNvGraphicFramePr>
              <a:graphicFrameLocks noChangeAspect="1"/>
            </p:cNvGraphicFramePr>
            <p:nvPr/>
          </p:nvGraphicFramePr>
          <p:xfrm>
            <a:off x="6461616" y="4643446"/>
            <a:ext cx="2682384" cy="857256"/>
          </p:xfrm>
          <a:graphic>
            <a:graphicData uri="http://schemas.openxmlformats.org/presentationml/2006/ole">
              <mc:AlternateContent xmlns:mc="http://schemas.openxmlformats.org/markup-compatibility/2006">
                <mc:Choice xmlns:v="urn:schemas-microsoft-com:vml" Requires="v">
                  <p:oleObj spid="_x0000_s170171" name="Equation" r:id="rId5" imgW="1231366" imgH="393529" progId="Equation.DSMT4">
                    <p:embed/>
                  </p:oleObj>
                </mc:Choice>
                <mc:Fallback>
                  <p:oleObj name="Equation" r:id="rId5" imgW="1231366" imgH="393529" progId="Equation.DSMT4">
                    <p:embed/>
                    <p:pic>
                      <p:nvPicPr>
                        <p:cNvPr id="74764"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616" y="4643446"/>
                          <a:ext cx="2682384" cy="857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 name="对象 24"/>
          <p:cNvGraphicFramePr>
            <a:graphicFrameLocks noChangeAspect="1"/>
          </p:cNvGraphicFramePr>
          <p:nvPr>
            <p:extLst>
              <p:ext uri="{D42A27DB-BD31-4B8C-83A1-F6EECF244321}">
                <p14:modId xmlns:p14="http://schemas.microsoft.com/office/powerpoint/2010/main" val="1421125434"/>
              </p:ext>
            </p:extLst>
          </p:nvPr>
        </p:nvGraphicFramePr>
        <p:xfrm>
          <a:off x="8426850" y="4909735"/>
          <a:ext cx="1429405" cy="846112"/>
        </p:xfrm>
        <a:graphic>
          <a:graphicData uri="http://schemas.openxmlformats.org/presentationml/2006/ole">
            <mc:AlternateContent xmlns:mc="http://schemas.openxmlformats.org/markup-compatibility/2006">
              <mc:Choice xmlns:v="urn:schemas-microsoft-com:vml" Requires="v">
                <p:oleObj spid="_x0000_s170172" name="Equation" r:id="rId7" imgW="863280" imgH="431640" progId="Equation.DSMT4">
                  <p:embed/>
                </p:oleObj>
              </mc:Choice>
              <mc:Fallback>
                <p:oleObj name="Equation" r:id="rId7" imgW="863280" imgH="431640" progId="Equation.DSMT4">
                  <p:embed/>
                  <p:pic>
                    <p:nvPicPr>
                      <p:cNvPr id="3" name="对象 2"/>
                      <p:cNvPicPr>
                        <a:picLocks noChangeAspect="1" noChangeArrowheads="1"/>
                      </p:cNvPicPr>
                      <p:nvPr/>
                    </p:nvPicPr>
                    <p:blipFill>
                      <a:blip r:embed="rId8"/>
                      <a:srcRect/>
                      <a:stretch>
                        <a:fillRect/>
                      </a:stretch>
                    </p:blipFill>
                    <p:spPr bwMode="black">
                      <a:xfrm>
                        <a:off x="8426850" y="4909735"/>
                        <a:ext cx="1429405" cy="846112"/>
                      </a:xfrm>
                      <a:prstGeom prst="rect">
                        <a:avLst/>
                      </a:prstGeom>
                      <a:noFill/>
                      <a:ln w="19050">
                        <a:solidFill>
                          <a:schemeClr val="tx1"/>
                        </a:solidFill>
                        <a:miter lim="800000"/>
                        <a:headEnd/>
                        <a:tailEnd/>
                      </a:ln>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1510959340"/>
              </p:ext>
            </p:extLst>
          </p:nvPr>
        </p:nvGraphicFramePr>
        <p:xfrm>
          <a:off x="2785782" y="5315269"/>
          <a:ext cx="5558118" cy="969904"/>
        </p:xfrm>
        <a:graphic>
          <a:graphicData uri="http://schemas.openxmlformats.org/presentationml/2006/ole">
            <mc:AlternateContent xmlns:mc="http://schemas.openxmlformats.org/markup-compatibility/2006">
              <mc:Choice xmlns:v="urn:schemas-microsoft-com:vml" Requires="v">
                <p:oleObj spid="_x0000_s170173" name="Equation" r:id="rId9" imgW="3149280" imgH="507960" progId="Equation.DSMT4">
                  <p:embed/>
                </p:oleObj>
              </mc:Choice>
              <mc:Fallback>
                <p:oleObj name="Equation" r:id="rId9" imgW="3149280" imgH="507960" progId="Equation.DSMT4">
                  <p:embed/>
                  <p:pic>
                    <p:nvPicPr>
                      <p:cNvPr id="20" name="Object 10"/>
                      <p:cNvPicPr>
                        <a:picLocks noChangeAspect="1" noChangeArrowheads="1"/>
                      </p:cNvPicPr>
                      <p:nvPr/>
                    </p:nvPicPr>
                    <p:blipFill>
                      <a:blip r:embed="rId10"/>
                      <a:srcRect/>
                      <a:stretch>
                        <a:fillRect/>
                      </a:stretch>
                    </p:blipFill>
                    <p:spPr bwMode="black">
                      <a:xfrm>
                        <a:off x="2785782" y="5315269"/>
                        <a:ext cx="5558118" cy="9699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62879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主成分压缩数据所需要存储的数据个数</a:t>
            </a:r>
            <a:endParaRPr lang="en-US" altLang="zh-CN" sz="32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57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6" name="Text Box 5"/>
          <p:cNvSpPr txBox="1">
            <a:spLocks noChangeArrowheads="1"/>
          </p:cNvSpPr>
          <p:nvPr/>
        </p:nvSpPr>
        <p:spPr bwMode="auto">
          <a:xfrm>
            <a:off x="2500040" y="1833515"/>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假设样本数据是      维向量，共有       个</a:t>
            </a:r>
          </a:p>
        </p:txBody>
      </p:sp>
      <p:graphicFrame>
        <p:nvGraphicFramePr>
          <p:cNvPr id="8" name="Object 6"/>
          <p:cNvGraphicFramePr>
            <a:graphicFrameLocks noChangeAspect="1"/>
          </p:cNvGraphicFramePr>
          <p:nvPr>
            <p:extLst>
              <p:ext uri="{D42A27DB-BD31-4B8C-83A1-F6EECF244321}">
                <p14:modId xmlns:p14="http://schemas.microsoft.com/office/powerpoint/2010/main" val="2962151343"/>
              </p:ext>
            </p:extLst>
          </p:nvPr>
        </p:nvGraphicFramePr>
        <p:xfrm>
          <a:off x="4155802" y="2152602"/>
          <a:ext cx="114300" cy="127000"/>
        </p:xfrm>
        <a:graphic>
          <a:graphicData uri="http://schemas.openxmlformats.org/presentationml/2006/ole">
            <mc:AlternateContent xmlns:mc="http://schemas.openxmlformats.org/markup-compatibility/2006">
              <mc:Choice xmlns:v="urn:schemas-microsoft-com:vml" Requires="v">
                <p:oleObj spid="_x0000_s118332" name="Equation" r:id="rId3" imgW="114102" imgH="126780" progId="Equation.DSMT4">
                  <p:embed/>
                </p:oleObj>
              </mc:Choice>
              <mc:Fallback>
                <p:oleObj name="Equation" r:id="rId3" imgW="114102" imgH="126780" progId="Equation.DSMT4">
                  <p:embed/>
                  <p:pic>
                    <p:nvPicPr>
                      <p:cNvPr id="7578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802" y="2152602"/>
                        <a:ext cx="114300" cy="12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1376507901"/>
              </p:ext>
            </p:extLst>
          </p:nvPr>
        </p:nvGraphicFramePr>
        <p:xfrm>
          <a:off x="7847083" y="1747407"/>
          <a:ext cx="666064" cy="666702"/>
        </p:xfrm>
        <a:graphic>
          <a:graphicData uri="http://schemas.openxmlformats.org/presentationml/2006/ole">
            <mc:AlternateContent xmlns:mc="http://schemas.openxmlformats.org/markup-compatibility/2006">
              <mc:Choice xmlns:v="urn:schemas-microsoft-com:vml" Requires="v">
                <p:oleObj spid="_x0000_s118333" name="Equation" r:id="rId5" imgW="177480" imgH="177480" progId="Equation.DSMT4">
                  <p:embed/>
                </p:oleObj>
              </mc:Choice>
              <mc:Fallback>
                <p:oleObj name="Equation" r:id="rId5" imgW="177480" imgH="177480" progId="Equation.DSMT4">
                  <p:embed/>
                  <p:pic>
                    <p:nvPicPr>
                      <p:cNvPr id="8206" name="Object 14"/>
                      <p:cNvPicPr>
                        <a:picLocks noChangeAspect="1" noChangeArrowheads="1"/>
                      </p:cNvPicPr>
                      <p:nvPr/>
                    </p:nvPicPr>
                    <p:blipFill>
                      <a:blip r:embed="rId6"/>
                      <a:srcRect/>
                      <a:stretch>
                        <a:fillRect/>
                      </a:stretch>
                    </p:blipFill>
                    <p:spPr bwMode="auto">
                      <a:xfrm>
                        <a:off x="7847083" y="1747407"/>
                        <a:ext cx="666064" cy="666702"/>
                      </a:xfrm>
                      <a:prstGeom prst="rect">
                        <a:avLst/>
                      </a:prstGeom>
                      <a:noFill/>
                      <a:ln>
                        <a:noFill/>
                      </a:ln>
                      <a:effectLst/>
                    </p:spPr>
                  </p:pic>
                </p:oleObj>
              </mc:Fallback>
            </mc:AlternateContent>
          </a:graphicData>
        </a:graphic>
      </p:graphicFrame>
      <p:graphicFrame>
        <p:nvGraphicFramePr>
          <p:cNvPr id="11" name="Object 18"/>
          <p:cNvGraphicFramePr>
            <a:graphicFrameLocks noChangeAspect="1"/>
          </p:cNvGraphicFramePr>
          <p:nvPr>
            <p:extLst>
              <p:ext uri="{D42A27DB-BD31-4B8C-83A1-F6EECF244321}">
                <p14:modId xmlns:p14="http://schemas.microsoft.com/office/powerpoint/2010/main" val="2335893541"/>
              </p:ext>
            </p:extLst>
          </p:nvPr>
        </p:nvGraphicFramePr>
        <p:xfrm>
          <a:off x="5155928" y="1900190"/>
          <a:ext cx="341313" cy="379412"/>
        </p:xfrm>
        <a:graphic>
          <a:graphicData uri="http://schemas.openxmlformats.org/presentationml/2006/ole">
            <mc:AlternateContent xmlns:mc="http://schemas.openxmlformats.org/markup-compatibility/2006">
              <mc:Choice xmlns:v="urn:schemas-microsoft-com:vml" Requires="v">
                <p:oleObj spid="_x0000_s118334" name="Equation" r:id="rId7" imgW="114120" imgH="126720" progId="Equation.DSMT4">
                  <p:embed/>
                </p:oleObj>
              </mc:Choice>
              <mc:Fallback>
                <p:oleObj name="Equation" r:id="rId7" imgW="114120" imgH="126720" progId="Equation.DSMT4">
                  <p:embed/>
                  <p:pic>
                    <p:nvPicPr>
                      <p:cNvPr id="75782" name="Object 18"/>
                      <p:cNvPicPr>
                        <a:picLocks noChangeAspect="1" noChangeArrowheads="1"/>
                      </p:cNvPicPr>
                      <p:nvPr/>
                    </p:nvPicPr>
                    <p:blipFill>
                      <a:blip r:embed="rId8"/>
                      <a:srcRect/>
                      <a:stretch>
                        <a:fillRect/>
                      </a:stretch>
                    </p:blipFill>
                    <p:spPr bwMode="auto">
                      <a:xfrm>
                        <a:off x="5155928" y="1900190"/>
                        <a:ext cx="341313"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7"/>
          <p:cNvSpPr txBox="1">
            <a:spLocks noChangeArrowheads="1"/>
          </p:cNvSpPr>
          <p:nvPr/>
        </p:nvSpPr>
        <p:spPr bwMode="auto">
          <a:xfrm>
            <a:off x="2492102" y="2481215"/>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我们提取出了     个主成分，则共需要存储数据</a:t>
            </a:r>
          </a:p>
        </p:txBody>
      </p:sp>
      <p:graphicFrame>
        <p:nvGraphicFramePr>
          <p:cNvPr id="13" name="Object 21"/>
          <p:cNvGraphicFramePr>
            <a:graphicFrameLocks noChangeAspect="1"/>
          </p:cNvGraphicFramePr>
          <p:nvPr>
            <p:extLst>
              <p:ext uri="{D42A27DB-BD31-4B8C-83A1-F6EECF244321}">
                <p14:modId xmlns:p14="http://schemas.microsoft.com/office/powerpoint/2010/main" val="288152449"/>
              </p:ext>
            </p:extLst>
          </p:nvPr>
        </p:nvGraphicFramePr>
        <p:xfrm>
          <a:off x="4724127" y="2568528"/>
          <a:ext cx="420688" cy="379413"/>
        </p:xfrm>
        <a:graphic>
          <a:graphicData uri="http://schemas.openxmlformats.org/presentationml/2006/ole">
            <mc:AlternateContent xmlns:mc="http://schemas.openxmlformats.org/markup-compatibility/2006">
              <mc:Choice xmlns:v="urn:schemas-microsoft-com:vml" Requires="v">
                <p:oleObj spid="_x0000_s118335" name="Equation" r:id="rId9" imgW="139680" imgH="126720" progId="Equation.DSMT4">
                  <p:embed/>
                </p:oleObj>
              </mc:Choice>
              <mc:Fallback>
                <p:oleObj name="Equation" r:id="rId9" imgW="139680" imgH="126720" progId="Equation.DSMT4">
                  <p:embed/>
                  <p:pic>
                    <p:nvPicPr>
                      <p:cNvPr id="75784" name="Object 21"/>
                      <p:cNvPicPr>
                        <a:picLocks noChangeAspect="1" noChangeArrowheads="1"/>
                      </p:cNvPicPr>
                      <p:nvPr/>
                    </p:nvPicPr>
                    <p:blipFill>
                      <a:blip r:embed="rId10"/>
                      <a:srcRect/>
                      <a:stretch>
                        <a:fillRect/>
                      </a:stretch>
                    </p:blipFill>
                    <p:spPr bwMode="auto">
                      <a:xfrm>
                        <a:off x="4724127" y="2568528"/>
                        <a:ext cx="420688"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4"/>
          <p:cNvGraphicFramePr>
            <a:graphicFrameLocks noChangeAspect="1"/>
          </p:cNvGraphicFramePr>
          <p:nvPr>
            <p:extLst>
              <p:ext uri="{D42A27DB-BD31-4B8C-83A1-F6EECF244321}">
                <p14:modId xmlns:p14="http://schemas.microsoft.com/office/powerpoint/2010/main" val="2138163590"/>
              </p:ext>
            </p:extLst>
          </p:nvPr>
        </p:nvGraphicFramePr>
        <p:xfrm>
          <a:off x="3400152" y="3360690"/>
          <a:ext cx="5645150" cy="798512"/>
        </p:xfrm>
        <a:graphic>
          <a:graphicData uri="http://schemas.openxmlformats.org/presentationml/2006/ole">
            <mc:AlternateContent xmlns:mc="http://schemas.openxmlformats.org/markup-compatibility/2006">
              <mc:Choice xmlns:v="urn:schemas-microsoft-com:vml" Requires="v">
                <p:oleObj spid="_x0000_s118336" name="Equation" r:id="rId11" imgW="1079280" imgH="152280" progId="Equation.DSMT4">
                  <p:embed/>
                </p:oleObj>
              </mc:Choice>
              <mc:Fallback>
                <p:oleObj name="Equation" r:id="rId11" imgW="1079280" imgH="152280" progId="Equation.DSMT4">
                  <p:embed/>
                  <p:pic>
                    <p:nvPicPr>
                      <p:cNvPr id="75785" name="Object 24"/>
                      <p:cNvPicPr>
                        <a:picLocks noChangeAspect="1" noChangeArrowheads="1"/>
                      </p:cNvPicPr>
                      <p:nvPr/>
                    </p:nvPicPr>
                    <p:blipFill>
                      <a:blip r:embed="rId12"/>
                      <a:srcRect/>
                      <a:stretch>
                        <a:fillRect/>
                      </a:stretch>
                    </p:blipFill>
                    <p:spPr bwMode="auto">
                      <a:xfrm>
                        <a:off x="3400152" y="3360690"/>
                        <a:ext cx="564515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25"/>
          <p:cNvSpPr txBox="1">
            <a:spLocks noChangeArrowheads="1"/>
          </p:cNvSpPr>
          <p:nvPr/>
        </p:nvSpPr>
        <p:spPr bwMode="auto">
          <a:xfrm>
            <a:off x="3212827" y="4506866"/>
            <a:ext cx="1727200" cy="1398587"/>
          </a:xfrm>
          <a:prstGeom prst="rect">
            <a:avLst/>
          </a:prstGeom>
          <a:noFill/>
          <a:ln w="254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a:latin typeface="+mn-ea"/>
                <a:ea typeface="+mn-ea"/>
              </a:rPr>
              <a:t>在</a:t>
            </a:r>
            <a:r>
              <a:rPr kumimoji="1" lang="en-US" altLang="zh-CN" sz="2800">
                <a:latin typeface="+mn-ea"/>
                <a:ea typeface="+mn-ea"/>
              </a:rPr>
              <a:t>m</a:t>
            </a:r>
            <a:r>
              <a:rPr kumimoji="1" lang="zh-CN" altLang="en-US" sz="2800">
                <a:latin typeface="+mn-ea"/>
                <a:ea typeface="+mn-ea"/>
              </a:rPr>
              <a:t>个主成分方向上的投影</a:t>
            </a:r>
          </a:p>
        </p:txBody>
      </p:sp>
      <p:sp>
        <p:nvSpPr>
          <p:cNvPr id="16" name="Text Box 26"/>
          <p:cNvSpPr txBox="1">
            <a:spLocks noChangeArrowheads="1"/>
          </p:cNvSpPr>
          <p:nvPr/>
        </p:nvSpPr>
        <p:spPr bwMode="auto">
          <a:xfrm>
            <a:off x="5371828" y="4718003"/>
            <a:ext cx="1584325" cy="954107"/>
          </a:xfrm>
          <a:prstGeom prst="rect">
            <a:avLst/>
          </a:prstGeom>
          <a:noFill/>
          <a:ln w="25400" algn="ctr">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en-US" altLang="zh-CN" sz="2800">
                <a:latin typeface="+mn-ea"/>
                <a:ea typeface="+mn-ea"/>
              </a:rPr>
              <a:t>m</a:t>
            </a:r>
            <a:r>
              <a:rPr kumimoji="1" lang="zh-CN" altLang="en-US" sz="2800">
                <a:latin typeface="+mn-ea"/>
                <a:ea typeface="+mn-ea"/>
              </a:rPr>
              <a:t>个主成分向量</a:t>
            </a:r>
          </a:p>
        </p:txBody>
      </p:sp>
      <p:sp>
        <p:nvSpPr>
          <p:cNvPr id="17" name="Text Box 27"/>
          <p:cNvSpPr txBox="1">
            <a:spLocks noChangeArrowheads="1"/>
          </p:cNvSpPr>
          <p:nvPr/>
        </p:nvSpPr>
        <p:spPr bwMode="auto">
          <a:xfrm>
            <a:off x="7243491" y="4729115"/>
            <a:ext cx="936625" cy="971550"/>
          </a:xfrm>
          <a:prstGeom prst="rect">
            <a:avLst/>
          </a:prstGeom>
          <a:noFill/>
          <a:ln w="25400" algn="ctr">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a:latin typeface="+mn-ea"/>
                <a:ea typeface="+mn-ea"/>
              </a:rPr>
              <a:t>样本方差</a:t>
            </a:r>
          </a:p>
        </p:txBody>
      </p:sp>
      <p:sp>
        <p:nvSpPr>
          <p:cNvPr id="18" name="Text Box 28"/>
          <p:cNvSpPr txBox="1">
            <a:spLocks noChangeArrowheads="1"/>
          </p:cNvSpPr>
          <p:nvPr/>
        </p:nvSpPr>
        <p:spPr bwMode="auto">
          <a:xfrm>
            <a:off x="8396016" y="4729115"/>
            <a:ext cx="936625" cy="971550"/>
          </a:xfrm>
          <a:prstGeom prst="rect">
            <a:avLst/>
          </a:prstGeom>
          <a:noFill/>
          <a:ln w="25400" algn="ctr">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a:latin typeface="+mn-ea"/>
                <a:ea typeface="+mn-ea"/>
              </a:rPr>
              <a:t>样本均值</a:t>
            </a:r>
          </a:p>
        </p:txBody>
      </p:sp>
      <p:sp>
        <p:nvSpPr>
          <p:cNvPr id="19" name="Line 29"/>
          <p:cNvSpPr>
            <a:spLocks noChangeShapeType="1"/>
          </p:cNvSpPr>
          <p:nvPr/>
        </p:nvSpPr>
        <p:spPr bwMode="auto">
          <a:xfrm flipV="1">
            <a:off x="4076427" y="4152853"/>
            <a:ext cx="0" cy="360363"/>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Line 30"/>
          <p:cNvSpPr>
            <a:spLocks noChangeShapeType="1"/>
          </p:cNvSpPr>
          <p:nvPr/>
        </p:nvSpPr>
        <p:spPr bwMode="auto">
          <a:xfrm flipV="1">
            <a:off x="6163990" y="4152853"/>
            <a:ext cx="0" cy="576263"/>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32"/>
          <p:cNvSpPr>
            <a:spLocks noChangeShapeType="1"/>
          </p:cNvSpPr>
          <p:nvPr/>
        </p:nvSpPr>
        <p:spPr bwMode="auto">
          <a:xfrm flipV="1">
            <a:off x="7748315" y="4152853"/>
            <a:ext cx="0" cy="576263"/>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Line 33"/>
          <p:cNvSpPr>
            <a:spLocks noChangeShapeType="1"/>
          </p:cNvSpPr>
          <p:nvPr/>
        </p:nvSpPr>
        <p:spPr bwMode="auto">
          <a:xfrm flipV="1">
            <a:off x="8756377" y="4152853"/>
            <a:ext cx="0" cy="576263"/>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Tree>
    <p:extLst>
      <p:ext uri="{BB962C8B-B14F-4D97-AF65-F5344CB8AC3E}">
        <p14:creationId xmlns:p14="http://schemas.microsoft.com/office/powerpoint/2010/main" val="1704624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主成分数据压缩计算过程</a:t>
            </a:r>
          </a:p>
          <a:p>
            <a:pPr marL="0" indent="0">
              <a:buNone/>
            </a:pPr>
            <a:endParaRPr lang="en-US" altLang="zh-CN" sz="32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58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pSp>
        <p:nvGrpSpPr>
          <p:cNvPr id="23" name="组合 22"/>
          <p:cNvGrpSpPr>
            <a:grpSpLocks/>
          </p:cNvGrpSpPr>
          <p:nvPr/>
        </p:nvGrpSpPr>
        <p:grpSpPr bwMode="auto">
          <a:xfrm>
            <a:off x="2558943" y="1595440"/>
            <a:ext cx="7920037" cy="4895850"/>
            <a:chOff x="683568" y="1628774"/>
            <a:chExt cx="7920037" cy="4896568"/>
          </a:xfrm>
        </p:grpSpPr>
        <p:sp>
          <p:nvSpPr>
            <p:cNvPr id="28" name="Text Box 5"/>
            <p:cNvSpPr txBox="1">
              <a:spLocks noChangeArrowheads="1"/>
            </p:cNvSpPr>
            <p:nvPr/>
          </p:nvSpPr>
          <p:spPr bwMode="auto">
            <a:xfrm>
              <a:off x="683568" y="1854018"/>
              <a:ext cx="7920037" cy="467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marL="457200" indent="-457200">
                <a:spcBef>
                  <a:spcPct val="30000"/>
                </a:spcBef>
                <a:buFont typeface="+mj-lt"/>
                <a:buAutoNum type="arabicPeriod"/>
              </a:pPr>
              <a:r>
                <a:rPr kumimoji="1" lang="en-US" altLang="zh-CN" sz="2400" dirty="0">
                  <a:latin typeface="+mn-ea"/>
                  <a:ea typeface="+mn-ea"/>
                </a:rPr>
                <a:t> </a:t>
              </a:r>
              <a:r>
                <a:rPr kumimoji="1" lang="zh-CN" altLang="en-US" sz="2400" dirty="0">
                  <a:latin typeface="+mn-ea"/>
                  <a:ea typeface="+mn-ea"/>
                </a:rPr>
                <a:t>对样本数据进行归一化</a:t>
              </a:r>
            </a:p>
            <a:p>
              <a:pPr algn="l">
                <a:spcBef>
                  <a:spcPct val="30000"/>
                </a:spcBef>
                <a:buFont typeface="Wingdings" panose="05000000000000000000" pitchFamily="2" charset="2"/>
                <a:buAutoNum type="arabicPeriod"/>
              </a:pPr>
              <a:endParaRPr kumimoji="1" lang="zh-CN" altLang="en-US" sz="2400" dirty="0">
                <a:latin typeface="+mn-ea"/>
                <a:ea typeface="+mn-ea"/>
              </a:endParaRPr>
            </a:p>
            <a:p>
              <a:pPr algn="l">
                <a:spcBef>
                  <a:spcPct val="20000"/>
                </a:spcBef>
                <a:buFont typeface="Wingdings" panose="05000000000000000000" pitchFamily="2" charset="2"/>
                <a:buAutoNum type="arabicPeriod"/>
              </a:pPr>
              <a:r>
                <a:rPr kumimoji="1" lang="zh-CN" altLang="en-US" sz="2400" dirty="0">
                  <a:latin typeface="+mn-ea"/>
                  <a:ea typeface="+mn-ea"/>
                </a:rPr>
                <a:t>计算归一化样本数据协方差矩阵</a:t>
              </a:r>
            </a:p>
            <a:p>
              <a:pPr algn="l">
                <a:spcBef>
                  <a:spcPct val="30000"/>
                </a:spcBef>
                <a:buFont typeface="Wingdings" panose="05000000000000000000" pitchFamily="2" charset="2"/>
                <a:buAutoNum type="arabicPeriod"/>
              </a:pPr>
              <a:r>
                <a:rPr kumimoji="1" lang="zh-CN" altLang="en-US" sz="2400" dirty="0">
                  <a:latin typeface="+mn-ea"/>
                  <a:ea typeface="+mn-ea"/>
                </a:rPr>
                <a:t>计算         的特征值和对应的特征向量</a:t>
              </a:r>
            </a:p>
            <a:p>
              <a:pPr algn="l">
                <a:spcBef>
                  <a:spcPct val="30000"/>
                </a:spcBef>
                <a:buFont typeface="Wingdings" panose="05000000000000000000" pitchFamily="2" charset="2"/>
                <a:buAutoNum type="arabicPeriod"/>
              </a:pPr>
              <a:r>
                <a:rPr kumimoji="1" lang="zh-CN" altLang="en-US" sz="2400" dirty="0">
                  <a:latin typeface="+mn-ea"/>
                  <a:ea typeface="+mn-ea"/>
                </a:rPr>
                <a:t>对特征值进行排序，选取前    个特征值所对应的特征向量                           作为主成分方向</a:t>
              </a:r>
            </a:p>
            <a:p>
              <a:pPr algn="l">
                <a:spcBef>
                  <a:spcPct val="30000"/>
                </a:spcBef>
                <a:buFont typeface="Wingdings" panose="05000000000000000000" pitchFamily="2" charset="2"/>
                <a:buAutoNum type="arabicPeriod"/>
              </a:pPr>
              <a:r>
                <a:rPr kumimoji="1" lang="zh-CN" altLang="en-US" sz="2400" dirty="0">
                  <a:latin typeface="+mn-ea"/>
                  <a:ea typeface="+mn-ea"/>
                </a:rPr>
                <a:t>计算各样本数据在主成分方向上的投影</a:t>
              </a:r>
            </a:p>
            <a:p>
              <a:pPr marL="457200" indent="-457200">
                <a:spcBef>
                  <a:spcPct val="30000"/>
                </a:spcBef>
                <a:buFont typeface="+mj-lt"/>
                <a:buAutoNum type="arabicPeriod"/>
              </a:pPr>
              <a:endParaRPr kumimoji="1" lang="zh-CN" altLang="en-US" sz="2400" dirty="0">
                <a:latin typeface="+mn-ea"/>
                <a:ea typeface="+mn-ea"/>
              </a:endParaRPr>
            </a:p>
            <a:p>
              <a:pPr marL="457200" indent="-457200">
                <a:spcBef>
                  <a:spcPct val="50000"/>
                </a:spcBef>
                <a:buFont typeface="+mj-lt"/>
                <a:buAutoNum type="arabicPeriod"/>
              </a:pPr>
              <a:r>
                <a:rPr kumimoji="1" lang="zh-CN" altLang="en-US" sz="2400" dirty="0">
                  <a:latin typeface="+mn-ea"/>
                  <a:ea typeface="+mn-ea"/>
                </a:rPr>
                <a:t>计算</a:t>
              </a:r>
              <a:r>
                <a:rPr kumimoji="1" lang="zh-CN" altLang="en-US" sz="2400" dirty="0">
                  <a:solidFill>
                    <a:srgbClr val="FF0000"/>
                  </a:solidFill>
                  <a:latin typeface="+mn-ea"/>
                  <a:ea typeface="+mn-ea"/>
                </a:rPr>
                <a:t>压缩率</a:t>
              </a:r>
              <a:r>
                <a:rPr kumimoji="1" lang="zh-CN" altLang="en-US" sz="2400" dirty="0">
                  <a:latin typeface="+mn-ea"/>
                  <a:ea typeface="+mn-ea"/>
                </a:rPr>
                <a:t>：</a:t>
              </a:r>
            </a:p>
            <a:p>
              <a:pPr algn="l">
                <a:spcBef>
                  <a:spcPct val="20000"/>
                </a:spcBef>
                <a:buClr>
                  <a:srgbClr val="FFFF00"/>
                </a:buClr>
                <a:buFont typeface="Wingdings" panose="05000000000000000000" pitchFamily="2" charset="2"/>
                <a:buNone/>
              </a:pPr>
              <a:endParaRPr kumimoji="1" lang="en-US" altLang="zh-CN" sz="2400" dirty="0">
                <a:latin typeface="+mn-ea"/>
                <a:ea typeface="+mn-ea"/>
              </a:endParaRPr>
            </a:p>
          </p:txBody>
        </p:sp>
        <p:graphicFrame>
          <p:nvGraphicFramePr>
            <p:cNvPr id="24" name="Object 22"/>
            <p:cNvGraphicFramePr>
              <a:graphicFrameLocks noChangeAspect="1"/>
            </p:cNvGraphicFramePr>
            <p:nvPr>
              <p:extLst>
                <p:ext uri="{D42A27DB-BD31-4B8C-83A1-F6EECF244321}">
                  <p14:modId xmlns:p14="http://schemas.microsoft.com/office/powerpoint/2010/main" val="8930609"/>
                </p:ext>
              </p:extLst>
            </p:nvPr>
          </p:nvGraphicFramePr>
          <p:xfrm>
            <a:off x="3058741" y="5520751"/>
            <a:ext cx="3076575" cy="787284"/>
          </p:xfrm>
          <a:graphic>
            <a:graphicData uri="http://schemas.openxmlformats.org/presentationml/2006/ole">
              <mc:AlternateContent xmlns:mc="http://schemas.openxmlformats.org/markup-compatibility/2006">
                <mc:Choice xmlns:v="urn:schemas-microsoft-com:vml" Requires="v">
                  <p:oleObj spid="_x0000_s119570" name="Equation" r:id="rId3" imgW="1536480" imgH="393480" progId="Equation.DSMT4">
                    <p:embed/>
                  </p:oleObj>
                </mc:Choice>
                <mc:Fallback>
                  <p:oleObj name="Equation" r:id="rId3" imgW="1536480" imgH="393480" progId="Equation.DSMT4">
                    <p:embed/>
                    <p:pic>
                      <p:nvPicPr>
                        <p:cNvPr id="76805" name="Object 22"/>
                        <p:cNvPicPr>
                          <a:picLocks noChangeAspect="1" noChangeArrowheads="1"/>
                        </p:cNvPicPr>
                        <p:nvPr/>
                      </p:nvPicPr>
                      <p:blipFill>
                        <a:blip r:embed="rId4"/>
                        <a:srcRect/>
                        <a:stretch>
                          <a:fillRect/>
                        </a:stretch>
                      </p:blipFill>
                      <p:spPr bwMode="auto">
                        <a:xfrm>
                          <a:off x="3058741" y="5520751"/>
                          <a:ext cx="3076575" cy="78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1099105794"/>
                </p:ext>
              </p:extLst>
            </p:nvPr>
          </p:nvGraphicFramePr>
          <p:xfrm>
            <a:off x="4355728" y="1628774"/>
            <a:ext cx="1522413" cy="938075"/>
          </p:xfrm>
          <a:graphic>
            <a:graphicData uri="http://schemas.openxmlformats.org/presentationml/2006/ole">
              <mc:AlternateContent xmlns:mc="http://schemas.openxmlformats.org/markup-compatibility/2006">
                <mc:Choice xmlns:v="urn:schemas-microsoft-com:vml" Requires="v">
                  <p:oleObj spid="_x0000_s119571" name="Equation" r:id="rId5" imgW="761760" imgH="469800" progId="Equation.DSMT4">
                    <p:embed/>
                  </p:oleObj>
                </mc:Choice>
                <mc:Fallback>
                  <p:oleObj name="Equation" r:id="rId5" imgW="761760" imgH="469800" progId="Equation.DSMT4">
                    <p:embed/>
                    <p:pic>
                      <p:nvPicPr>
                        <p:cNvPr id="76806" name="Object 9"/>
                        <p:cNvPicPr>
                          <a:picLocks noChangeAspect="1" noChangeArrowheads="1"/>
                        </p:cNvPicPr>
                        <p:nvPr/>
                      </p:nvPicPr>
                      <p:blipFill>
                        <a:blip r:embed="rId6"/>
                        <a:srcRect/>
                        <a:stretch>
                          <a:fillRect/>
                        </a:stretch>
                      </p:blipFill>
                      <p:spPr bwMode="auto">
                        <a:xfrm>
                          <a:off x="4355728" y="1628774"/>
                          <a:ext cx="1522413" cy="93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2346337345"/>
                </p:ext>
              </p:extLst>
            </p:nvPr>
          </p:nvGraphicFramePr>
          <p:xfrm>
            <a:off x="5579740" y="2780757"/>
            <a:ext cx="661987" cy="382532"/>
          </p:xfrm>
          <a:graphic>
            <a:graphicData uri="http://schemas.openxmlformats.org/presentationml/2006/ole">
              <mc:AlternateContent xmlns:mc="http://schemas.openxmlformats.org/markup-compatibility/2006">
                <mc:Choice xmlns:v="urn:schemas-microsoft-com:vml" Requires="v">
                  <p:oleObj spid="_x0000_s119572" name="Equation" r:id="rId7" imgW="330120" imgH="190440" progId="Equation.DSMT4">
                    <p:embed/>
                  </p:oleObj>
                </mc:Choice>
                <mc:Fallback>
                  <p:oleObj name="Equation" r:id="rId7" imgW="330120" imgH="190440" progId="Equation.DSMT4">
                    <p:embed/>
                    <p:pic>
                      <p:nvPicPr>
                        <p:cNvPr id="76807" name="Object 12"/>
                        <p:cNvPicPr>
                          <a:picLocks noChangeAspect="1" noChangeArrowheads="1"/>
                        </p:cNvPicPr>
                        <p:nvPr/>
                      </p:nvPicPr>
                      <p:blipFill>
                        <a:blip r:embed="rId8"/>
                        <a:srcRect/>
                        <a:stretch>
                          <a:fillRect/>
                        </a:stretch>
                      </p:blipFill>
                      <p:spPr bwMode="auto">
                        <a:xfrm>
                          <a:off x="5579740" y="2780757"/>
                          <a:ext cx="661987" cy="382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5"/>
            <p:cNvGraphicFramePr>
              <a:graphicFrameLocks noChangeAspect="1"/>
            </p:cNvGraphicFramePr>
            <p:nvPr>
              <p:extLst>
                <p:ext uri="{D42A27DB-BD31-4B8C-83A1-F6EECF244321}">
                  <p14:modId xmlns:p14="http://schemas.microsoft.com/office/powerpoint/2010/main" val="3542183578"/>
                </p:ext>
              </p:extLst>
            </p:nvPr>
          </p:nvGraphicFramePr>
          <p:xfrm>
            <a:off x="1763341" y="3284293"/>
            <a:ext cx="661987" cy="382531"/>
          </p:xfrm>
          <a:graphic>
            <a:graphicData uri="http://schemas.openxmlformats.org/presentationml/2006/ole">
              <mc:AlternateContent xmlns:mc="http://schemas.openxmlformats.org/markup-compatibility/2006">
                <mc:Choice xmlns:v="urn:schemas-microsoft-com:vml" Requires="v">
                  <p:oleObj spid="_x0000_s119573" name="Equation" r:id="rId9" imgW="330120" imgH="190440" progId="Equation.DSMT4">
                    <p:embed/>
                  </p:oleObj>
                </mc:Choice>
                <mc:Fallback>
                  <p:oleObj name="Equation" r:id="rId9" imgW="330120" imgH="190440" progId="Equation.DSMT4">
                    <p:embed/>
                    <p:pic>
                      <p:nvPicPr>
                        <p:cNvPr id="76808" name="Object 15"/>
                        <p:cNvPicPr>
                          <a:picLocks noChangeAspect="1" noChangeArrowheads="1"/>
                        </p:cNvPicPr>
                        <p:nvPr/>
                      </p:nvPicPr>
                      <p:blipFill>
                        <a:blip r:embed="rId10"/>
                        <a:srcRect/>
                        <a:stretch>
                          <a:fillRect/>
                        </a:stretch>
                      </p:blipFill>
                      <p:spPr bwMode="auto">
                        <a:xfrm>
                          <a:off x="1763341" y="3284293"/>
                          <a:ext cx="661987" cy="38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9"/>
            <p:cNvGraphicFramePr>
              <a:graphicFrameLocks noChangeAspect="1"/>
            </p:cNvGraphicFramePr>
            <p:nvPr>
              <p:extLst>
                <p:ext uri="{D42A27DB-BD31-4B8C-83A1-F6EECF244321}">
                  <p14:modId xmlns:p14="http://schemas.microsoft.com/office/powerpoint/2010/main" val="567878129"/>
                </p:ext>
              </p:extLst>
            </p:nvPr>
          </p:nvGraphicFramePr>
          <p:xfrm>
            <a:off x="4787528" y="3860470"/>
            <a:ext cx="331788" cy="280947"/>
          </p:xfrm>
          <a:graphic>
            <a:graphicData uri="http://schemas.openxmlformats.org/presentationml/2006/ole">
              <mc:AlternateContent xmlns:mc="http://schemas.openxmlformats.org/markup-compatibility/2006">
                <mc:Choice xmlns:v="urn:schemas-microsoft-com:vml" Requires="v">
                  <p:oleObj spid="_x0000_s119574" name="Equation" r:id="rId11" imgW="164880" imgH="139680" progId="Equation.DSMT4">
                    <p:embed/>
                  </p:oleObj>
                </mc:Choice>
                <mc:Fallback>
                  <p:oleObj name="Equation" r:id="rId11" imgW="164880" imgH="139680" progId="Equation.DSMT4">
                    <p:embed/>
                    <p:pic>
                      <p:nvPicPr>
                        <p:cNvPr id="76810" name="Object 19"/>
                        <p:cNvPicPr>
                          <a:picLocks noChangeAspect="1" noChangeArrowheads="1"/>
                        </p:cNvPicPr>
                        <p:nvPr/>
                      </p:nvPicPr>
                      <p:blipFill>
                        <a:blip r:embed="rId12"/>
                        <a:srcRect/>
                        <a:stretch>
                          <a:fillRect/>
                        </a:stretch>
                      </p:blipFill>
                      <p:spPr bwMode="auto">
                        <a:xfrm>
                          <a:off x="4787528" y="3860470"/>
                          <a:ext cx="331788" cy="28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21"/>
            <p:cNvGraphicFramePr>
              <a:graphicFrameLocks noChangeAspect="1"/>
            </p:cNvGraphicFramePr>
            <p:nvPr>
              <p:extLst>
                <p:ext uri="{D42A27DB-BD31-4B8C-83A1-F6EECF244321}">
                  <p14:modId xmlns:p14="http://schemas.microsoft.com/office/powerpoint/2010/main" val="3747860648"/>
                </p:ext>
              </p:extLst>
            </p:nvPr>
          </p:nvGraphicFramePr>
          <p:xfrm>
            <a:off x="1187078" y="5012825"/>
            <a:ext cx="3911600" cy="457133"/>
          </p:xfrm>
          <a:graphic>
            <a:graphicData uri="http://schemas.openxmlformats.org/presentationml/2006/ole">
              <mc:AlternateContent xmlns:mc="http://schemas.openxmlformats.org/markup-compatibility/2006">
                <mc:Choice xmlns:v="urn:schemas-microsoft-com:vml" Requires="v">
                  <p:oleObj spid="_x0000_s119575" name="Equation" r:id="rId13" imgW="1955520" imgH="228600" progId="Equation.DSMT4">
                    <p:embed/>
                  </p:oleObj>
                </mc:Choice>
                <mc:Fallback>
                  <p:oleObj name="Equation" r:id="rId13" imgW="1955520" imgH="228600" progId="Equation.DSMT4">
                    <p:embed/>
                    <p:pic>
                      <p:nvPicPr>
                        <p:cNvPr id="76811" name="Object 21"/>
                        <p:cNvPicPr>
                          <a:picLocks noChangeAspect="1" noChangeArrowheads="1"/>
                        </p:cNvPicPr>
                        <p:nvPr/>
                      </p:nvPicPr>
                      <p:blipFill>
                        <a:blip r:embed="rId14"/>
                        <a:srcRect/>
                        <a:stretch>
                          <a:fillRect/>
                        </a:stretch>
                      </p:blipFill>
                      <p:spPr bwMode="auto">
                        <a:xfrm>
                          <a:off x="1187078" y="5012825"/>
                          <a:ext cx="3911600" cy="45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23"/>
            <p:cNvGraphicFramePr>
              <a:graphicFrameLocks noChangeAspect="1"/>
            </p:cNvGraphicFramePr>
            <p:nvPr>
              <p:extLst>
                <p:ext uri="{D42A27DB-BD31-4B8C-83A1-F6EECF244321}">
                  <p14:modId xmlns:p14="http://schemas.microsoft.com/office/powerpoint/2010/main" val="1378049377"/>
                </p:ext>
              </p:extLst>
            </p:nvPr>
          </p:nvGraphicFramePr>
          <p:xfrm>
            <a:off x="1462112" y="4127751"/>
            <a:ext cx="1957388" cy="380944"/>
          </p:xfrm>
          <a:graphic>
            <a:graphicData uri="http://schemas.openxmlformats.org/presentationml/2006/ole">
              <mc:AlternateContent xmlns:mc="http://schemas.openxmlformats.org/markup-compatibility/2006">
                <mc:Choice xmlns:v="urn:schemas-microsoft-com:vml" Requires="v">
                  <p:oleObj spid="_x0000_s119576" name="Equation" r:id="rId15" imgW="977760" imgH="190440" progId="Equation.DSMT4">
                    <p:embed/>
                  </p:oleObj>
                </mc:Choice>
                <mc:Fallback>
                  <p:oleObj name="Equation" r:id="rId15" imgW="977760" imgH="190440" progId="Equation.DSMT4">
                    <p:embed/>
                    <p:pic>
                      <p:nvPicPr>
                        <p:cNvPr id="76812" name="Object 23"/>
                        <p:cNvPicPr>
                          <a:picLocks noChangeAspect="1" noChangeArrowheads="1"/>
                        </p:cNvPicPr>
                        <p:nvPr/>
                      </p:nvPicPr>
                      <p:blipFill>
                        <a:blip r:embed="rId16"/>
                        <a:srcRect/>
                        <a:stretch>
                          <a:fillRect/>
                        </a:stretch>
                      </p:blipFill>
                      <p:spPr bwMode="auto">
                        <a:xfrm>
                          <a:off x="1462112" y="4127751"/>
                          <a:ext cx="1957388" cy="380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516722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基于</a:t>
            </a:r>
            <a:r>
              <a:rPr lang="en-US" altLang="zh-CN" sz="3200" dirty="0"/>
              <a:t>PCA</a:t>
            </a:r>
            <a:r>
              <a:rPr lang="zh-CN" altLang="en-US" sz="3200" dirty="0"/>
              <a:t>的海量数据压缩实例</a:t>
            </a:r>
          </a:p>
          <a:p>
            <a:pPr marL="0" indent="0">
              <a:buNone/>
            </a:pPr>
            <a:endParaRPr lang="en-US" altLang="zh-CN" sz="3200" dirty="0"/>
          </a:p>
          <a:p>
            <a:pPr marL="914400" lvl="2" indent="0">
              <a:lnSpc>
                <a:spcPct val="150000"/>
              </a:lnSpc>
              <a:buNone/>
            </a:pPr>
            <a:endParaRPr lang="zh-CN" altLang="en-US"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59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5" name="内容占位符 2"/>
          <p:cNvSpPr>
            <a:spLocks/>
          </p:cNvSpPr>
          <p:nvPr/>
        </p:nvSpPr>
        <p:spPr bwMode="auto">
          <a:xfrm>
            <a:off x="2801881" y="1953733"/>
            <a:ext cx="41751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rgbClr val="FFFF00"/>
              </a:buClr>
              <a:buFont typeface="Wingdings" panose="05000000000000000000" pitchFamily="2" charset="2"/>
              <a:buNone/>
            </a:pPr>
            <a:r>
              <a:rPr lang="en-US" altLang="zh-CN" sz="2400" dirty="0">
                <a:latin typeface="+mn-ea"/>
                <a:ea typeface="+mn-ea"/>
              </a:rPr>
              <a:t>①	</a:t>
            </a:r>
            <a:r>
              <a:rPr lang="zh-CN" altLang="en-US" sz="2800" dirty="0">
                <a:latin typeface="+mn-ea"/>
                <a:ea typeface="+mn-ea"/>
              </a:rPr>
              <a:t>交通数据预处理</a:t>
            </a:r>
          </a:p>
        </p:txBody>
      </p:sp>
      <p:sp>
        <p:nvSpPr>
          <p:cNvPr id="16" name="内容占位符 2"/>
          <p:cNvSpPr>
            <a:spLocks/>
          </p:cNvSpPr>
          <p:nvPr/>
        </p:nvSpPr>
        <p:spPr bwMode="auto">
          <a:xfrm>
            <a:off x="2801881" y="2674458"/>
            <a:ext cx="51847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rgbClr val="FFFF00"/>
              </a:buClr>
            </a:pPr>
            <a:r>
              <a:rPr lang="en-US" altLang="zh-CN" sz="2400">
                <a:latin typeface="+mn-ea"/>
                <a:ea typeface="+mn-ea"/>
              </a:rPr>
              <a:t>②</a:t>
            </a:r>
            <a:r>
              <a:rPr lang="zh-CN" altLang="en-US" sz="2800">
                <a:latin typeface="+mn-ea"/>
                <a:ea typeface="+mn-ea"/>
              </a:rPr>
              <a:t>压缩与恢复性能评价指标</a:t>
            </a:r>
          </a:p>
        </p:txBody>
      </p:sp>
      <p:sp>
        <p:nvSpPr>
          <p:cNvPr id="17" name="内容占位符 45"/>
          <p:cNvSpPr>
            <a:spLocks/>
          </p:cNvSpPr>
          <p:nvPr/>
        </p:nvSpPr>
        <p:spPr bwMode="auto">
          <a:xfrm>
            <a:off x="2801880" y="3393595"/>
            <a:ext cx="44640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rgbClr val="FFFF00"/>
              </a:buClr>
              <a:buFont typeface="Wingdings" panose="05000000000000000000" pitchFamily="2" charset="2"/>
              <a:buNone/>
            </a:pPr>
            <a:r>
              <a:rPr lang="en-US" altLang="zh-CN" sz="2400" dirty="0">
                <a:latin typeface="+mn-ea"/>
                <a:ea typeface="+mn-ea"/>
              </a:rPr>
              <a:t>③</a:t>
            </a:r>
            <a:r>
              <a:rPr lang="zh-CN" altLang="en-US" sz="2800" dirty="0">
                <a:latin typeface="+mn-ea"/>
                <a:ea typeface="+mn-ea"/>
              </a:rPr>
              <a:t>主要研究结果</a:t>
            </a:r>
          </a:p>
        </p:txBody>
      </p:sp>
      <p:sp>
        <p:nvSpPr>
          <p:cNvPr id="18" name="内容占位符 2"/>
          <p:cNvSpPr>
            <a:spLocks/>
          </p:cNvSpPr>
          <p:nvPr/>
        </p:nvSpPr>
        <p:spPr bwMode="auto">
          <a:xfrm>
            <a:off x="2801881" y="4185758"/>
            <a:ext cx="374332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rgbClr val="FFFF00"/>
              </a:buClr>
              <a:buFont typeface="Wingdings" panose="05000000000000000000" pitchFamily="2" charset="2"/>
              <a:buNone/>
            </a:pPr>
            <a:r>
              <a:rPr lang="en-US" altLang="zh-CN" sz="2400">
                <a:latin typeface="+mn-ea"/>
                <a:ea typeface="+mn-ea"/>
              </a:rPr>
              <a:t>④</a:t>
            </a:r>
            <a:r>
              <a:rPr lang="zh-CN" altLang="en-US" sz="2800">
                <a:latin typeface="+mn-ea"/>
                <a:ea typeface="+mn-ea"/>
              </a:rPr>
              <a:t>其他结果分析</a:t>
            </a:r>
          </a:p>
        </p:txBody>
      </p:sp>
      <p:sp>
        <p:nvSpPr>
          <p:cNvPr id="19" name="内容占位符 2"/>
          <p:cNvSpPr>
            <a:spLocks/>
          </p:cNvSpPr>
          <p:nvPr/>
        </p:nvSpPr>
        <p:spPr bwMode="auto">
          <a:xfrm>
            <a:off x="2801881" y="5050945"/>
            <a:ext cx="374332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rgbClr val="FFFF00"/>
              </a:buClr>
              <a:buFont typeface="Wingdings" panose="05000000000000000000" pitchFamily="2" charset="2"/>
              <a:buNone/>
            </a:pPr>
            <a:r>
              <a:rPr lang="en-US" altLang="en-US" sz="2400">
                <a:latin typeface="+mn-ea"/>
                <a:ea typeface="+mn-ea"/>
              </a:rPr>
              <a:t>⑤</a:t>
            </a:r>
            <a:r>
              <a:rPr lang="zh-CN" altLang="en-US" sz="2800">
                <a:latin typeface="+mn-ea"/>
                <a:ea typeface="+mn-ea"/>
              </a:rPr>
              <a:t>软件展示</a:t>
            </a:r>
          </a:p>
        </p:txBody>
      </p:sp>
    </p:spTree>
    <p:extLst>
      <p:ext uri="{BB962C8B-B14F-4D97-AF65-F5344CB8AC3E}">
        <p14:creationId xmlns:p14="http://schemas.microsoft.com/office/powerpoint/2010/main" val="344376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graphicFrame>
        <p:nvGraphicFramePr>
          <p:cNvPr id="15" name="Object 2"/>
          <p:cNvGraphicFramePr>
            <a:graphicFrameLocks noChangeAspect="1"/>
          </p:cNvGraphicFramePr>
          <p:nvPr>
            <p:extLst>
              <p:ext uri="{D42A27DB-BD31-4B8C-83A1-F6EECF244321}">
                <p14:modId xmlns:p14="http://schemas.microsoft.com/office/powerpoint/2010/main" val="1007096985"/>
              </p:ext>
            </p:extLst>
          </p:nvPr>
        </p:nvGraphicFramePr>
        <p:xfrm>
          <a:off x="4176125" y="4459152"/>
          <a:ext cx="2973178" cy="976096"/>
        </p:xfrm>
        <a:graphic>
          <a:graphicData uri="http://schemas.openxmlformats.org/presentationml/2006/ole">
            <mc:AlternateContent xmlns:mc="http://schemas.openxmlformats.org/markup-compatibility/2006">
              <mc:Choice xmlns:v="urn:schemas-microsoft-com:vml" Requires="v">
                <p:oleObj spid="_x0000_s80342" name="Equation" r:id="rId3" imgW="1269720" imgH="393480" progId="Equation.DSMT4">
                  <p:embed/>
                </p:oleObj>
              </mc:Choice>
              <mc:Fallback>
                <p:oleObj name="Equation" r:id="rId3" imgW="1269720" imgH="393480" progId="Equation.DSMT4">
                  <p:embed/>
                  <p:pic>
                    <p:nvPicPr>
                      <p:cNvPr id="485378" name="Object 2"/>
                      <p:cNvPicPr>
                        <a:picLocks noChangeAspect="1" noChangeArrowheads="1"/>
                      </p:cNvPicPr>
                      <p:nvPr/>
                    </p:nvPicPr>
                    <p:blipFill>
                      <a:blip r:embed="rId4"/>
                      <a:srcRect/>
                      <a:stretch>
                        <a:fillRect/>
                      </a:stretch>
                    </p:blipFill>
                    <p:spPr bwMode="auto">
                      <a:xfrm>
                        <a:off x="4176125" y="4459152"/>
                        <a:ext cx="2973178" cy="976096"/>
                      </a:xfrm>
                      <a:prstGeom prst="rect">
                        <a:avLst/>
                      </a:prstGeom>
                      <a:noFill/>
                      <a:ln>
                        <a:noFill/>
                      </a:ln>
                      <a:effec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1541515083"/>
              </p:ext>
            </p:extLst>
          </p:nvPr>
        </p:nvGraphicFramePr>
        <p:xfrm>
          <a:off x="4300755" y="2075688"/>
          <a:ext cx="3089557" cy="968436"/>
        </p:xfrm>
        <a:graphic>
          <a:graphicData uri="http://schemas.openxmlformats.org/presentationml/2006/ole">
            <mc:AlternateContent xmlns:mc="http://schemas.openxmlformats.org/markup-compatibility/2006">
              <mc:Choice xmlns:v="urn:schemas-microsoft-com:vml" Requires="v">
                <p:oleObj spid="_x0000_s80343" name="Equation" r:id="rId5" imgW="1295280" imgH="393480" progId="Equation.DSMT4">
                  <p:embed/>
                </p:oleObj>
              </mc:Choice>
              <mc:Fallback>
                <p:oleObj name="Equation" r:id="rId5" imgW="1295280" imgH="393480" progId="Equation.DSMT4">
                  <p:embed/>
                  <p:pic>
                    <p:nvPicPr>
                      <p:cNvPr id="485379" name="Object 3"/>
                      <p:cNvPicPr>
                        <a:picLocks noChangeAspect="1" noChangeArrowheads="1"/>
                      </p:cNvPicPr>
                      <p:nvPr/>
                    </p:nvPicPr>
                    <p:blipFill>
                      <a:blip r:embed="rId6"/>
                      <a:srcRect/>
                      <a:stretch>
                        <a:fillRect/>
                      </a:stretch>
                    </p:blipFill>
                    <p:spPr bwMode="auto">
                      <a:xfrm>
                        <a:off x="4300755" y="2075688"/>
                        <a:ext cx="3089557" cy="968436"/>
                      </a:xfrm>
                      <a:prstGeom prst="rect">
                        <a:avLst/>
                      </a:prstGeom>
                      <a:noFill/>
                      <a:ln>
                        <a:noFill/>
                      </a:ln>
                      <a:effec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4267073990"/>
              </p:ext>
            </p:extLst>
          </p:nvPr>
        </p:nvGraphicFramePr>
        <p:xfrm>
          <a:off x="4193831" y="3203677"/>
          <a:ext cx="2955473" cy="960940"/>
        </p:xfrm>
        <a:graphic>
          <a:graphicData uri="http://schemas.openxmlformats.org/presentationml/2006/ole">
            <mc:AlternateContent xmlns:mc="http://schemas.openxmlformats.org/markup-compatibility/2006">
              <mc:Choice xmlns:v="urn:schemas-microsoft-com:vml" Requires="v">
                <p:oleObj spid="_x0000_s80344" name="Equation" r:id="rId7" imgW="1282680" imgH="393480" progId="Equation.DSMT4">
                  <p:embed/>
                </p:oleObj>
              </mc:Choice>
              <mc:Fallback>
                <p:oleObj name="Equation" r:id="rId7" imgW="1282680" imgH="393480" progId="Equation.DSMT4">
                  <p:embed/>
                  <p:pic>
                    <p:nvPicPr>
                      <p:cNvPr id="485380" name="Object 4"/>
                      <p:cNvPicPr>
                        <a:picLocks noChangeAspect="1" noChangeArrowheads="1"/>
                      </p:cNvPicPr>
                      <p:nvPr/>
                    </p:nvPicPr>
                    <p:blipFill>
                      <a:blip r:embed="rId8"/>
                      <a:srcRect/>
                      <a:stretch>
                        <a:fillRect/>
                      </a:stretch>
                    </p:blipFill>
                    <p:spPr bwMode="auto">
                      <a:xfrm>
                        <a:off x="4193831" y="3203677"/>
                        <a:ext cx="2955473" cy="960940"/>
                      </a:xfrm>
                      <a:prstGeom prst="rect">
                        <a:avLst/>
                      </a:prstGeom>
                      <a:noFill/>
                      <a:ln>
                        <a:noFill/>
                      </a:ln>
                      <a:effectLst/>
                    </p:spPr>
                  </p:pic>
                </p:oleObj>
              </mc:Fallback>
            </mc:AlternateContent>
          </a:graphicData>
        </a:graphic>
      </p:graphicFrame>
      <p:sp>
        <p:nvSpPr>
          <p:cNvPr id="18" name="Text Box 5"/>
          <p:cNvSpPr txBox="1">
            <a:spLocks noChangeArrowheads="1"/>
          </p:cNvSpPr>
          <p:nvPr/>
        </p:nvSpPr>
        <p:spPr bwMode="auto">
          <a:xfrm>
            <a:off x="3014534" y="2320084"/>
            <a:ext cx="800219" cy="461665"/>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或者</a:t>
            </a:r>
          </a:p>
        </p:txBody>
      </p:sp>
      <p:sp>
        <p:nvSpPr>
          <p:cNvPr id="19" name="Text Box 6"/>
          <p:cNvSpPr txBox="1">
            <a:spLocks noChangeArrowheads="1"/>
          </p:cNvSpPr>
          <p:nvPr/>
        </p:nvSpPr>
        <p:spPr bwMode="auto">
          <a:xfrm>
            <a:off x="3038589" y="3384493"/>
            <a:ext cx="800219" cy="461665"/>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或者</a:t>
            </a:r>
          </a:p>
        </p:txBody>
      </p:sp>
      <p:sp>
        <p:nvSpPr>
          <p:cNvPr id="29" name="Text Box 7"/>
          <p:cNvSpPr txBox="1">
            <a:spLocks noChangeArrowheads="1"/>
          </p:cNvSpPr>
          <p:nvPr/>
        </p:nvSpPr>
        <p:spPr bwMode="auto">
          <a:xfrm>
            <a:off x="3020884" y="4732591"/>
            <a:ext cx="800219" cy="461665"/>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或者</a:t>
            </a:r>
          </a:p>
        </p:txBody>
      </p:sp>
      <p:sp>
        <p:nvSpPr>
          <p:cNvPr id="30" name="Text Box 8"/>
          <p:cNvSpPr txBox="1">
            <a:spLocks noChangeArrowheads="1"/>
          </p:cNvSpPr>
          <p:nvPr/>
        </p:nvSpPr>
        <p:spPr bwMode="auto">
          <a:xfrm>
            <a:off x="2589084" y="1573959"/>
            <a:ext cx="2954655" cy="461665"/>
          </a:xfrm>
          <a:prstGeom prst="rect">
            <a:avLst/>
          </a:prstGeom>
          <a:noFill/>
          <a:ln>
            <a:noFill/>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若存在两个线性关系</a:t>
            </a:r>
          </a:p>
        </p:txBody>
      </p:sp>
      <p:sp>
        <p:nvSpPr>
          <p:cNvPr id="31" name="Text Box 9"/>
          <p:cNvSpPr txBox="1">
            <a:spLocks noChangeArrowheads="1"/>
          </p:cNvSpPr>
          <p:nvPr/>
        </p:nvSpPr>
        <p:spPr bwMode="auto">
          <a:xfrm>
            <a:off x="3886463" y="5714664"/>
            <a:ext cx="4134465" cy="523220"/>
          </a:xfrm>
          <a:prstGeom prst="rect">
            <a:avLst/>
          </a:prstGeom>
          <a:noFill/>
          <a:ln w="12700" algn="ctr">
            <a:solidFill>
              <a:schemeClr val="tx1"/>
            </a:solidFill>
            <a:miter lim="800000"/>
            <a:headEnd type="none" w="sm" len="sm"/>
            <a:tailEnd type="none" w="sm" len="sm"/>
          </a:ln>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只需要根据</a:t>
            </a:r>
            <a:r>
              <a:rPr kumimoji="1" lang="zh-CN" altLang="en-US" sz="2800" dirty="0">
                <a:solidFill>
                  <a:srgbClr val="FF0000"/>
                </a:solidFill>
                <a:latin typeface="+mn-ea"/>
                <a:ea typeface="+mn-ea"/>
              </a:rPr>
              <a:t>一个</a:t>
            </a:r>
            <a:r>
              <a:rPr kumimoji="1" lang="zh-CN" altLang="en-US" sz="2800" dirty="0">
                <a:latin typeface="+mn-ea"/>
                <a:ea typeface="+mn-ea"/>
              </a:rPr>
              <a:t>变量分类</a:t>
            </a:r>
          </a:p>
        </p:txBody>
      </p:sp>
    </p:spTree>
    <p:extLst>
      <p:ext uri="{BB962C8B-B14F-4D97-AF65-F5344CB8AC3E}">
        <p14:creationId xmlns:p14="http://schemas.microsoft.com/office/powerpoint/2010/main" val="1016475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60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11" name="内容占位符 2"/>
          <p:cNvSpPr txBox="1">
            <a:spLocks/>
          </p:cNvSpPr>
          <p:nvPr/>
        </p:nvSpPr>
        <p:spPr>
          <a:xfrm>
            <a:off x="2073974" y="1037384"/>
            <a:ext cx="8229600" cy="500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indent="-341313" defTabSz="912813">
              <a:buNone/>
            </a:pPr>
            <a:r>
              <a:rPr lang="en-US" altLang="zh-CN" sz="2400" b="0">
                <a:latin typeface="微软雅黑" panose="020B0503020204020204" pitchFamily="34" charset="-122"/>
                <a:ea typeface="微软雅黑" panose="020B0503020204020204" pitchFamily="34" charset="-122"/>
              </a:rPr>
              <a:t>①	</a:t>
            </a:r>
            <a:r>
              <a:rPr lang="zh-CN" altLang="en-US" sz="2400" b="0">
                <a:latin typeface="微软雅黑" panose="020B0503020204020204" pitchFamily="34" charset="-122"/>
                <a:ea typeface="微软雅黑" panose="020B0503020204020204" pitchFamily="34" charset="-122"/>
              </a:rPr>
              <a:t>交通数据预处理</a:t>
            </a:r>
          </a:p>
        </p:txBody>
      </p:sp>
      <p:sp>
        <p:nvSpPr>
          <p:cNvPr id="12" name="TextBox 4"/>
          <p:cNvSpPr txBox="1">
            <a:spLocks noChangeArrowheads="1"/>
          </p:cNvSpPr>
          <p:nvPr/>
        </p:nvSpPr>
        <p:spPr bwMode="auto">
          <a:xfrm>
            <a:off x="2391475" y="1483472"/>
            <a:ext cx="75723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455613"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buSzPct val="70000"/>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交通流中的“尖峰”</a:t>
            </a:r>
            <a:endParaRPr lang="en-US" altLang="zh-CN">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这些非线性的尖峰严重影响了</a:t>
            </a:r>
            <a:r>
              <a:rPr lang="en-US" altLang="zh-CN">
                <a:latin typeface="微软雅黑" panose="020B0503020204020204" pitchFamily="34" charset="-122"/>
                <a:ea typeface="微软雅黑" panose="020B0503020204020204" pitchFamily="34" charset="-122"/>
              </a:rPr>
              <a:t>PCA</a:t>
            </a:r>
            <a:r>
              <a:rPr lang="zh-CN" altLang="en-US">
                <a:latin typeface="微软雅黑" panose="020B0503020204020204" pitchFamily="34" charset="-122"/>
                <a:ea typeface="微软雅黑" panose="020B0503020204020204" pitchFamily="34" charset="-122"/>
              </a:rPr>
              <a:t>对数据的压缩恢复效果。</a:t>
            </a:r>
            <a:endParaRPr lang="en-US" altLang="zh-CN">
              <a:latin typeface="微软雅黑" panose="020B0503020204020204" pitchFamily="34" charset="-122"/>
              <a:ea typeface="微软雅黑" panose="020B0503020204020204" pitchFamily="34" charset="-122"/>
            </a:endParaRPr>
          </a:p>
          <a:p>
            <a:pPr algn="l" eaLnBrk="1" hangingPunct="1">
              <a:buSzPct val="70000"/>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利用均值滤波器提取“尖峰”</a:t>
            </a:r>
            <a:endParaRPr lang="en-US" altLang="zh-CN">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尖峰时刻的交通流量在压缩前单独存储。</a:t>
            </a:r>
            <a:endParaRPr lang="en-US" altLang="zh-CN">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用均值滤波器平滑后的流量值代替尖峰值。</a:t>
            </a:r>
            <a:endParaRPr lang="en-US" altLang="zh-CN">
              <a:latin typeface="微软雅黑" panose="020B0503020204020204" pitchFamily="34" charset="-122"/>
              <a:ea typeface="微软雅黑" panose="020B0503020204020204" pitchFamily="34" charset="-122"/>
            </a:endParaRPr>
          </a:p>
        </p:txBody>
      </p:sp>
      <p:graphicFrame>
        <p:nvGraphicFramePr>
          <p:cNvPr id="13" name="Object 5"/>
          <p:cNvGraphicFramePr>
            <a:graphicFrameLocks/>
          </p:cNvGraphicFramePr>
          <p:nvPr>
            <p:extLst>
              <p:ext uri="{D42A27DB-BD31-4B8C-83A1-F6EECF244321}">
                <p14:modId xmlns:p14="http://schemas.microsoft.com/office/powerpoint/2010/main" val="2851145990"/>
              </p:ext>
            </p:extLst>
          </p:nvPr>
        </p:nvGraphicFramePr>
        <p:xfrm>
          <a:off x="4267955" y="3082002"/>
          <a:ext cx="3000375" cy="642937"/>
        </p:xfrm>
        <a:graphic>
          <a:graphicData uri="http://schemas.openxmlformats.org/presentationml/2006/ole">
            <mc:AlternateContent xmlns:mc="http://schemas.openxmlformats.org/markup-compatibility/2006">
              <mc:Choice xmlns:v="urn:schemas-microsoft-com:vml" Requires="v">
                <p:oleObj spid="_x0000_s171055" name="Equation" r:id="rId3" imgW="1841400" imgH="431640" progId="Equation.DSMT4">
                  <p:embed/>
                </p:oleObj>
              </mc:Choice>
              <mc:Fallback>
                <p:oleObj name="Equation" r:id="rId3" imgW="1841400" imgH="431640" progId="Equation.DSMT4">
                  <p:embed/>
                  <p:pic>
                    <p:nvPicPr>
                      <p:cNvPr id="662532" name="Object 5"/>
                      <p:cNvPicPr>
                        <a:picLocks noChangeArrowheads="1"/>
                      </p:cNvPicPr>
                      <p:nvPr/>
                    </p:nvPicPr>
                    <p:blipFill>
                      <a:blip r:embed="rId4"/>
                      <a:srcRect/>
                      <a:stretch>
                        <a:fillRect/>
                      </a:stretch>
                    </p:blipFill>
                    <p:spPr bwMode="auto">
                      <a:xfrm>
                        <a:off x="4267955" y="3082002"/>
                        <a:ext cx="3000375" cy="642937"/>
                      </a:xfrm>
                      <a:prstGeom prst="rect">
                        <a:avLst/>
                      </a:prstGeom>
                      <a:noFill/>
                      <a:ln>
                        <a:noFill/>
                      </a:ln>
                    </p:spPr>
                  </p:pic>
                </p:oleObj>
              </mc:Fallback>
            </mc:AlternateContent>
          </a:graphicData>
        </a:graphic>
      </p:graphicFrame>
      <p:grpSp>
        <p:nvGrpSpPr>
          <p:cNvPr id="14" name="Group 6"/>
          <p:cNvGrpSpPr>
            <a:grpSpLocks/>
          </p:cNvGrpSpPr>
          <p:nvPr/>
        </p:nvGrpSpPr>
        <p:grpSpPr bwMode="auto">
          <a:xfrm>
            <a:off x="1785050" y="3413872"/>
            <a:ext cx="8689975" cy="2955925"/>
            <a:chOff x="113" y="2251"/>
            <a:chExt cx="5474" cy="1862"/>
          </a:xfrm>
        </p:grpSpPr>
        <p:pic>
          <p:nvPicPr>
            <p:cNvPr id="20" name="Picture 2"/>
            <p:cNvPicPr>
              <a:picLocks noChangeAspect="1" noChangeArrowheads="1"/>
            </p:cNvPicPr>
            <p:nvPr/>
          </p:nvPicPr>
          <p:blipFill>
            <a:blip r:embed="rId5"/>
            <a:srcRect l="4734" t="3148" r="5305"/>
            <a:stretch>
              <a:fillRect/>
            </a:stretch>
          </p:blipFill>
          <p:spPr bwMode="auto">
            <a:xfrm>
              <a:off x="113" y="2478"/>
              <a:ext cx="1710" cy="1385"/>
            </a:xfrm>
            <a:prstGeom prst="rect">
              <a:avLst/>
            </a:prstGeom>
            <a:solidFill>
              <a:schemeClr val="accent1">
                <a:tint val="100000"/>
                <a:shade val="100000"/>
                <a:hueMod val="100000"/>
                <a:satMod val="100000"/>
              </a:schemeClr>
            </a:solidFill>
            <a:ln>
              <a:noFill/>
            </a:ln>
          </p:spPr>
        </p:pic>
        <p:pic>
          <p:nvPicPr>
            <p:cNvPr id="21" name="Picture 3"/>
            <p:cNvPicPr>
              <a:picLocks noChangeAspect="1" noChangeArrowheads="1"/>
            </p:cNvPicPr>
            <p:nvPr/>
          </p:nvPicPr>
          <p:blipFill>
            <a:blip r:embed="rId6"/>
            <a:srcRect l="2338" t="2432" r="6469"/>
            <a:stretch>
              <a:fillRect/>
            </a:stretch>
          </p:blipFill>
          <p:spPr bwMode="auto">
            <a:xfrm>
              <a:off x="1882" y="2523"/>
              <a:ext cx="1814" cy="1395"/>
            </a:xfrm>
            <a:prstGeom prst="rect">
              <a:avLst/>
            </a:prstGeom>
            <a:solidFill>
              <a:schemeClr val="accent1">
                <a:tint val="100000"/>
                <a:shade val="100000"/>
                <a:hueMod val="100000"/>
                <a:satMod val="100000"/>
              </a:schemeClr>
            </a:solidFill>
            <a:ln w="9525">
              <a:noFill/>
              <a:miter lim="800000"/>
              <a:headEnd/>
              <a:tailEnd/>
            </a:ln>
          </p:spPr>
        </p:pic>
        <p:sp>
          <p:nvSpPr>
            <p:cNvPr id="22" name=" 3"/>
            <p:cNvSpPr/>
            <p:nvPr/>
          </p:nvSpPr>
          <p:spPr bwMode="auto">
            <a:xfrm rot="1403540">
              <a:off x="1337" y="2708"/>
              <a:ext cx="1257" cy="1257"/>
            </a:xfrm>
            <a:prstGeom prst="leftCircularArrow">
              <a:avLst>
                <a:gd name="adj1" fmla="val 3881"/>
                <a:gd name="adj2" fmla="val 396710"/>
                <a:gd name="adj3" fmla="val 1895156"/>
                <a:gd name="adj4" fmla="val 6303495"/>
                <a:gd name="adj5" fmla="val 3755"/>
              </a:avLst>
            </a:prstGeom>
            <a:scene3d>
              <a:camera prst="perspectiveRelaxedModerately" zoom="92000"/>
              <a:lightRig rig="balanced" dir="t">
                <a:rot lat="0" lon="0" rev="12700000"/>
              </a:lightRig>
            </a:scene3d>
            <a:sp3d z="-25400" prstMaterial="plastic">
              <a:bevelT w="25400" h="25400"/>
              <a:bevelB w="25400" h="25400"/>
            </a:sp3d>
          </p:spPr>
          <p:style>
            <a:lnRef idx="1">
              <a:schemeClr val="accent2">
                <a:shade val="90000"/>
                <a:hueOff val="0"/>
                <a:satOff val="0"/>
                <a:lumOff val="0"/>
                <a:alphaOff val="0"/>
              </a:schemeClr>
            </a:lnRef>
            <a:fillRef idx="1">
              <a:schemeClr val="accent2">
                <a:shade val="90000"/>
                <a:hueOff val="0"/>
                <a:satOff val="0"/>
                <a:lumOff val="0"/>
                <a:alphaOff val="0"/>
              </a:schemeClr>
            </a:fillRef>
            <a:effectRef idx="2">
              <a:schemeClr val="accent2">
                <a:shade val="90000"/>
                <a:hueOff val="0"/>
                <a:satOff val="0"/>
                <a:lumOff val="0"/>
                <a:alphaOff val="0"/>
              </a:schemeClr>
            </a:effectRef>
            <a:fontRef idx="minor">
              <a:schemeClr val="lt1"/>
            </a:fontRef>
          </p:style>
        </p:sp>
        <p:pic>
          <p:nvPicPr>
            <p:cNvPr id="23" name="Picture 4"/>
            <p:cNvPicPr>
              <a:picLocks noChangeArrowheads="1"/>
            </p:cNvPicPr>
            <p:nvPr/>
          </p:nvPicPr>
          <p:blipFill>
            <a:blip r:embed="rId7"/>
            <a:srcRect l="3528" t="3017" r="5836" b="1558"/>
            <a:stretch>
              <a:fillRect/>
            </a:stretch>
          </p:blipFill>
          <p:spPr bwMode="auto">
            <a:xfrm>
              <a:off x="3787" y="2478"/>
              <a:ext cx="1800" cy="1395"/>
            </a:xfrm>
            <a:prstGeom prst="rect">
              <a:avLst/>
            </a:prstGeom>
            <a:solidFill>
              <a:schemeClr val="accent1">
                <a:tint val="100000"/>
                <a:shade val="100000"/>
                <a:hueMod val="100000"/>
                <a:satMod val="100000"/>
              </a:schemeClr>
            </a:solidFill>
            <a:ln w="9525">
              <a:noFill/>
              <a:miter lim="800000"/>
              <a:headEnd/>
              <a:tailEnd/>
            </a:ln>
          </p:spPr>
        </p:pic>
        <p:pic>
          <p:nvPicPr>
            <p:cNvPr id="24" name=" 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750171" flipH="1">
              <a:off x="3424" y="2251"/>
              <a:ext cx="90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84182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lstStyle/>
          <a:p>
            <a:pPr marL="341313" indent="-341313" defTabSz="912813">
              <a:buNone/>
            </a:pPr>
            <a:r>
              <a:rPr lang="en-US" altLang="zh-CN" sz="2400" b="0" dirty="0">
                <a:latin typeface="+mn-ea"/>
                <a:ea typeface="+mn-ea"/>
              </a:rPr>
              <a:t>②</a:t>
            </a:r>
            <a:r>
              <a:rPr lang="zh-CN" altLang="en-US" sz="2400" b="0" dirty="0">
                <a:latin typeface="+mn-ea"/>
                <a:ea typeface="+mn-ea"/>
              </a:rPr>
              <a:t>压缩与恢复性能评价指标</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61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pSp>
        <p:nvGrpSpPr>
          <p:cNvPr id="16" name="Group 4"/>
          <p:cNvGrpSpPr>
            <a:grpSpLocks/>
          </p:cNvGrpSpPr>
          <p:nvPr/>
        </p:nvGrpSpPr>
        <p:grpSpPr bwMode="auto">
          <a:xfrm>
            <a:off x="1913430" y="1386915"/>
            <a:ext cx="8302625" cy="4906963"/>
            <a:chOff x="204" y="1080"/>
            <a:chExt cx="5230" cy="3091"/>
          </a:xfrm>
        </p:grpSpPr>
        <p:grpSp>
          <p:nvGrpSpPr>
            <p:cNvPr id="17" name="组合 31"/>
            <p:cNvGrpSpPr>
              <a:grpSpLocks/>
            </p:cNvGrpSpPr>
            <p:nvPr/>
          </p:nvGrpSpPr>
          <p:grpSpPr bwMode="auto">
            <a:xfrm>
              <a:off x="315" y="1080"/>
              <a:ext cx="4815" cy="990"/>
              <a:chOff x="1285852" y="1500174"/>
              <a:chExt cx="7643866" cy="1571636"/>
            </a:xfrm>
          </p:grpSpPr>
          <p:graphicFrame>
            <p:nvGraphicFramePr>
              <p:cNvPr id="38" name="图示 37"/>
              <p:cNvGraphicFramePr/>
              <p:nvPr>
                <p:extLst>
                  <p:ext uri="{D42A27DB-BD31-4B8C-83A1-F6EECF244321}">
                    <p14:modId xmlns:p14="http://schemas.microsoft.com/office/powerpoint/2010/main" val="206291218"/>
                  </p:ext>
                </p:extLst>
              </p:nvPr>
            </p:nvGraphicFramePr>
            <p:xfrm>
              <a:off x="1285852" y="1500174"/>
              <a:ext cx="7643866" cy="15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9" name="Object 4"/>
              <p:cNvGraphicFramePr>
                <a:graphicFrameLocks/>
              </p:cNvGraphicFramePr>
              <p:nvPr/>
            </p:nvGraphicFramePr>
            <p:xfrm>
              <a:off x="3492521" y="1928814"/>
              <a:ext cx="3803676" cy="642943"/>
            </p:xfrm>
            <a:graphic>
              <a:graphicData uri="http://schemas.openxmlformats.org/presentationml/2006/ole">
                <mc:AlternateContent xmlns:mc="http://schemas.openxmlformats.org/markup-compatibility/2006">
                  <mc:Choice xmlns:v="urn:schemas-microsoft-com:vml" Requires="v">
                    <p:oleObj spid="_x0000_s172386" name="Equation" r:id="rId8" imgW="2400300" imgH="419100" progId="Equation.DSMT4">
                      <p:embed/>
                    </p:oleObj>
                  </mc:Choice>
                  <mc:Fallback>
                    <p:oleObj name="Equation" r:id="rId8" imgW="2400300" imgH="419100" progId="Equation.DSMT4">
                      <p:embed/>
                      <p:pic>
                        <p:nvPicPr>
                          <p:cNvPr id="79894" name="Object 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521" y="1928814"/>
                            <a:ext cx="3803676" cy="642943"/>
                          </a:xfrm>
                          <a:prstGeom prst="rect">
                            <a:avLst/>
                          </a:prstGeom>
                          <a:noFill/>
                          <a:ln>
                            <a:noFill/>
                          </a:ln>
                          <a:extLst>
                            <a:ext uri="{909E8E84-426E-40DD-AFC4-6F175D3DCCD1}">
                              <a14:hiddenFill xmlns:a14="http://schemas.microsoft.com/office/drawing/2010/main">
                                <a:gradFill rotWithShape="1">
                                  <a:gsLst>
                                    <a:gs pos="0">
                                      <a:schemeClr val="tx1"/>
                                    </a:gs>
                                    <a:gs pos="50000">
                                      <a:schemeClr val="accent1"/>
                                    </a:gs>
                                    <a:gs pos="100000">
                                      <a:schemeClr val="tx1"/>
                                    </a:gs>
                                  </a:gsLst>
                                  <a:lin ang="27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 name="图示 17"/>
            <p:cNvGraphicFramePr/>
            <p:nvPr>
              <p:extLst>
                <p:ext uri="{D42A27DB-BD31-4B8C-83A1-F6EECF244321}">
                  <p14:modId xmlns:p14="http://schemas.microsoft.com/office/powerpoint/2010/main" val="3327349984"/>
                </p:ext>
              </p:extLst>
            </p:nvPr>
          </p:nvGraphicFramePr>
          <p:xfrm>
            <a:off x="300" y="2030"/>
            <a:ext cx="4815" cy="19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9" name="Object 11"/>
            <p:cNvGraphicFramePr>
              <a:graphicFrameLocks noChangeAspect="1"/>
            </p:cNvGraphicFramePr>
            <p:nvPr/>
          </p:nvGraphicFramePr>
          <p:xfrm>
            <a:off x="3285" y="2205"/>
            <a:ext cx="225" cy="225"/>
          </p:xfrm>
          <a:graphic>
            <a:graphicData uri="http://schemas.openxmlformats.org/presentationml/2006/ole">
              <mc:AlternateContent xmlns:mc="http://schemas.openxmlformats.org/markup-compatibility/2006">
                <mc:Choice xmlns:v="urn:schemas-microsoft-com:vml" Requires="v">
                  <p:oleObj spid="_x0000_s172387" name="Equation" r:id="rId15" imgW="203112" imgH="241195" progId="Equation.DSMT4">
                    <p:embed/>
                  </p:oleObj>
                </mc:Choice>
                <mc:Fallback>
                  <p:oleObj name="Equation" r:id="rId15" imgW="203112" imgH="241195" progId="Equation.DSMT4">
                    <p:embed/>
                    <p:pic>
                      <p:nvPicPr>
                        <p:cNvPr id="79879"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85" y="2205"/>
                          <a:ext cx="225"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TextBox 20"/>
            <p:cNvSpPr txBox="1">
              <a:spLocks noChangeArrowheads="1"/>
            </p:cNvSpPr>
            <p:nvPr/>
          </p:nvSpPr>
          <p:spPr bwMode="auto">
            <a:xfrm>
              <a:off x="3690" y="2205"/>
              <a:ext cx="989" cy="233"/>
            </a:xfrm>
            <a:prstGeom prst="rect">
              <a:avLst/>
            </a:prstGeom>
            <a:noFill/>
            <a:ln w="9525">
              <a:noFill/>
              <a:miter lim="800000"/>
              <a:headEnd/>
              <a:tailEnd/>
            </a:ln>
          </p:spPr>
          <p:txBody>
            <a:bodyPr wrap="none">
              <a:spAutoFit/>
            </a:bodyPr>
            <a:lstStyle/>
            <a:p>
              <a:pPr algn="l">
                <a:defRPr/>
              </a:pPr>
              <a:r>
                <a:rPr lang="zh-CN" altLang="en-US" dirty="0">
                  <a:latin typeface="+mn-ea"/>
                </a:rPr>
                <a:t>原始数据向量</a:t>
              </a:r>
            </a:p>
          </p:txBody>
        </p:sp>
        <p:sp>
          <p:nvSpPr>
            <p:cNvPr id="26" name="TextBox 21"/>
            <p:cNvSpPr txBox="1">
              <a:spLocks noChangeArrowheads="1"/>
            </p:cNvSpPr>
            <p:nvPr/>
          </p:nvSpPr>
          <p:spPr bwMode="auto">
            <a:xfrm>
              <a:off x="3690" y="2475"/>
              <a:ext cx="989" cy="233"/>
            </a:xfrm>
            <a:prstGeom prst="rect">
              <a:avLst/>
            </a:prstGeom>
            <a:noFill/>
            <a:ln w="9525">
              <a:noFill/>
              <a:miter lim="800000"/>
              <a:headEnd/>
              <a:tailEnd/>
            </a:ln>
          </p:spPr>
          <p:txBody>
            <a:bodyPr wrap="none">
              <a:spAutoFit/>
            </a:bodyPr>
            <a:lstStyle/>
            <a:p>
              <a:pPr algn="l">
                <a:defRPr/>
              </a:pPr>
              <a:r>
                <a:rPr lang="zh-CN" altLang="en-US" dirty="0">
                  <a:latin typeface="+mn-ea"/>
                </a:rPr>
                <a:t>恢复数据向量</a:t>
              </a:r>
            </a:p>
          </p:txBody>
        </p:sp>
        <p:graphicFrame>
          <p:nvGraphicFramePr>
            <p:cNvPr id="27" name="Object 17"/>
            <p:cNvGraphicFramePr>
              <a:graphicFrameLocks noChangeAspect="1"/>
            </p:cNvGraphicFramePr>
            <p:nvPr/>
          </p:nvGraphicFramePr>
          <p:xfrm>
            <a:off x="3555" y="3195"/>
            <a:ext cx="239" cy="248"/>
          </p:xfrm>
          <a:graphic>
            <a:graphicData uri="http://schemas.openxmlformats.org/presentationml/2006/ole">
              <mc:AlternateContent xmlns:mc="http://schemas.openxmlformats.org/markup-compatibility/2006">
                <mc:Choice xmlns:v="urn:schemas-microsoft-com:vml" Requires="v">
                  <p:oleObj spid="_x0000_s172388" name="Equation" r:id="rId17" imgW="215619" imgH="266353" progId="Equation.DSMT4">
                    <p:embed/>
                  </p:oleObj>
                </mc:Choice>
                <mc:Fallback>
                  <p:oleObj name="Equation" r:id="rId17" imgW="215619" imgH="266353" progId="Equation.DSMT4">
                    <p:embed/>
                    <p:pic>
                      <p:nvPicPr>
                        <p:cNvPr id="79882"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5" y="3195"/>
                          <a:ext cx="239"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28"/>
            <p:cNvSpPr txBox="1">
              <a:spLocks noChangeArrowheads="1"/>
            </p:cNvSpPr>
            <p:nvPr/>
          </p:nvSpPr>
          <p:spPr bwMode="auto">
            <a:xfrm>
              <a:off x="3825" y="3240"/>
              <a:ext cx="1150" cy="213"/>
            </a:xfrm>
            <a:prstGeom prst="rect">
              <a:avLst/>
            </a:prstGeom>
            <a:noFill/>
            <a:ln w="9525">
              <a:noFill/>
              <a:miter lim="800000"/>
              <a:headEnd/>
              <a:tailEnd/>
            </a:ln>
          </p:spPr>
          <p:txBody>
            <a:bodyPr wrap="none">
              <a:spAutoFit/>
            </a:bodyPr>
            <a:lstStyle/>
            <a:p>
              <a:pPr algn="l">
                <a:defRPr/>
              </a:pPr>
              <a:r>
                <a:rPr lang="zh-CN" altLang="en-US" sz="1600" dirty="0">
                  <a:latin typeface="+mn-ea"/>
                </a:rPr>
                <a:t>原始数据均值向量</a:t>
              </a:r>
            </a:p>
          </p:txBody>
        </p:sp>
        <p:sp>
          <p:nvSpPr>
            <p:cNvPr id="29" name="TextBox 29"/>
            <p:cNvSpPr txBox="1">
              <a:spLocks noChangeArrowheads="1"/>
            </p:cNvSpPr>
            <p:nvPr/>
          </p:nvSpPr>
          <p:spPr bwMode="auto">
            <a:xfrm>
              <a:off x="3825" y="3555"/>
              <a:ext cx="1150" cy="213"/>
            </a:xfrm>
            <a:prstGeom prst="rect">
              <a:avLst/>
            </a:prstGeom>
            <a:noFill/>
            <a:ln w="9525">
              <a:noFill/>
              <a:miter lim="800000"/>
              <a:headEnd/>
              <a:tailEnd/>
            </a:ln>
          </p:spPr>
          <p:txBody>
            <a:bodyPr wrap="none">
              <a:spAutoFit/>
            </a:bodyPr>
            <a:lstStyle/>
            <a:p>
              <a:pPr algn="l">
                <a:defRPr/>
              </a:pPr>
              <a:r>
                <a:rPr lang="zh-CN" altLang="en-US" sz="1600" dirty="0">
                  <a:latin typeface="+mn-ea"/>
                </a:rPr>
                <a:t>恢复数据均值向量</a:t>
              </a:r>
            </a:p>
          </p:txBody>
        </p:sp>
        <p:sp>
          <p:nvSpPr>
            <p:cNvPr id="30" name="下箭头 29"/>
            <p:cNvSpPr/>
            <p:nvPr/>
          </p:nvSpPr>
          <p:spPr>
            <a:xfrm>
              <a:off x="5130" y="2295"/>
              <a:ext cx="225" cy="405"/>
            </a:xfrm>
            <a:prstGeom prst="downArrow">
              <a:avLst/>
            </a:prstGeom>
            <a:solidFill>
              <a:schemeClr val="tx1">
                <a:lumMod val="5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chemeClr val="tx1"/>
                </a:solidFill>
                <a:latin typeface="+mn-ea"/>
              </a:endParaRPr>
            </a:p>
          </p:txBody>
        </p:sp>
        <p:sp>
          <p:nvSpPr>
            <p:cNvPr id="31" name="下箭头 30"/>
            <p:cNvSpPr/>
            <p:nvPr/>
          </p:nvSpPr>
          <p:spPr>
            <a:xfrm rot="10800000">
              <a:off x="5220" y="1395"/>
              <a:ext cx="225" cy="405"/>
            </a:xfrm>
            <a:prstGeom prst="downArrow">
              <a:avLst/>
            </a:prstGeom>
            <a:solidFill>
              <a:srgbClr val="FFC00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chemeClr val="tx1"/>
                </a:solidFill>
                <a:latin typeface="+mn-ea"/>
              </a:endParaRPr>
            </a:p>
          </p:txBody>
        </p:sp>
        <p:sp>
          <p:nvSpPr>
            <p:cNvPr id="32" name="下箭头 31"/>
            <p:cNvSpPr/>
            <p:nvPr/>
          </p:nvSpPr>
          <p:spPr>
            <a:xfrm rot="10800000">
              <a:off x="5220" y="3285"/>
              <a:ext cx="225" cy="405"/>
            </a:xfrm>
            <a:prstGeom prst="downArrow">
              <a:avLst/>
            </a:prstGeom>
            <a:solidFill>
              <a:srgbClr val="FFC000"/>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chemeClr val="tx1"/>
                </a:solidFill>
                <a:latin typeface="+mn-ea"/>
              </a:endParaRPr>
            </a:p>
          </p:txBody>
        </p:sp>
        <p:graphicFrame>
          <p:nvGraphicFramePr>
            <p:cNvPr id="33" name="Object 18"/>
            <p:cNvGraphicFramePr>
              <a:graphicFrameLocks noChangeAspect="1"/>
            </p:cNvGraphicFramePr>
            <p:nvPr/>
          </p:nvGraphicFramePr>
          <p:xfrm>
            <a:off x="1837" y="2205"/>
            <a:ext cx="1315" cy="515"/>
          </p:xfrm>
          <a:graphic>
            <a:graphicData uri="http://schemas.openxmlformats.org/presentationml/2006/ole">
              <mc:AlternateContent xmlns:mc="http://schemas.openxmlformats.org/markup-compatibility/2006">
                <mc:Choice xmlns:v="urn:schemas-microsoft-com:vml" Requires="v">
                  <p:oleObj spid="_x0000_s172389" name="公式" r:id="rId19" imgW="1459866" imgH="571252" progId="Equation.3">
                    <p:embed/>
                  </p:oleObj>
                </mc:Choice>
                <mc:Fallback>
                  <p:oleObj name="公式" r:id="rId19" imgW="1459866" imgH="571252" progId="Equation.3">
                    <p:embed/>
                    <p:pic>
                      <p:nvPicPr>
                        <p:cNvPr id="79888"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7" y="2205"/>
                          <a:ext cx="1315" cy="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9"/>
            <p:cNvGraphicFramePr>
              <a:graphicFrameLocks noChangeAspect="1"/>
            </p:cNvGraphicFramePr>
            <p:nvPr/>
          </p:nvGraphicFramePr>
          <p:xfrm>
            <a:off x="3297" y="2432"/>
            <a:ext cx="218" cy="272"/>
          </p:xfrm>
          <a:graphic>
            <a:graphicData uri="http://schemas.openxmlformats.org/presentationml/2006/ole">
              <mc:AlternateContent xmlns:mc="http://schemas.openxmlformats.org/markup-compatibility/2006">
                <mc:Choice xmlns:v="urn:schemas-microsoft-com:vml" Requires="v">
                  <p:oleObj spid="_x0000_s172390" name="公式" r:id="rId21" imgW="203024" imgH="253780" progId="Equation.3">
                    <p:embed/>
                  </p:oleObj>
                </mc:Choice>
                <mc:Fallback>
                  <p:oleObj name="公式" r:id="rId21" imgW="203024" imgH="253780" progId="Equation.3">
                    <p:embed/>
                    <p:pic>
                      <p:nvPicPr>
                        <p:cNvPr id="79889"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97" y="2432"/>
                          <a:ext cx="21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0"/>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172391" name="公式" r:id="rId23" imgW="114151" imgH="215619" progId="Equation.3">
                    <p:embed/>
                  </p:oleObj>
                </mc:Choice>
                <mc:Fallback>
                  <p:oleObj name="公式" r:id="rId23" imgW="114151" imgH="215619" progId="Equation.3">
                    <p:embed/>
                    <p:pic>
                      <p:nvPicPr>
                        <p:cNvPr id="7989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1"/>
            <p:cNvGraphicFramePr>
              <a:graphicFrameLocks noChangeAspect="1"/>
            </p:cNvGraphicFramePr>
            <p:nvPr/>
          </p:nvGraphicFramePr>
          <p:xfrm>
            <a:off x="1655" y="3205"/>
            <a:ext cx="1860" cy="597"/>
          </p:xfrm>
          <a:graphic>
            <a:graphicData uri="http://schemas.openxmlformats.org/presentationml/2006/ole">
              <mc:AlternateContent xmlns:mc="http://schemas.openxmlformats.org/markup-compatibility/2006">
                <mc:Choice xmlns:v="urn:schemas-microsoft-com:vml" Requires="v">
                  <p:oleObj spid="_x0000_s172392" name="公式" r:id="rId25" imgW="1943100" imgH="622300" progId="Equation.3">
                    <p:embed/>
                  </p:oleObj>
                </mc:Choice>
                <mc:Fallback>
                  <p:oleObj name="公式" r:id="rId25" imgW="1943100" imgH="622300" progId="Equation.3">
                    <p:embed/>
                    <p:pic>
                      <p:nvPicPr>
                        <p:cNvPr id="79891"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5" y="3205"/>
                          <a:ext cx="1860"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2"/>
            <p:cNvGraphicFramePr>
              <a:graphicFrameLocks noChangeAspect="1"/>
            </p:cNvGraphicFramePr>
            <p:nvPr/>
          </p:nvGraphicFramePr>
          <p:xfrm>
            <a:off x="3560" y="3475"/>
            <a:ext cx="248" cy="317"/>
          </p:xfrm>
          <a:graphic>
            <a:graphicData uri="http://schemas.openxmlformats.org/presentationml/2006/ole">
              <mc:AlternateContent xmlns:mc="http://schemas.openxmlformats.org/markup-compatibility/2006">
                <mc:Choice xmlns:v="urn:schemas-microsoft-com:vml" Requires="v">
                  <p:oleObj spid="_x0000_s172393" name="公式" r:id="rId27" imgW="228501" imgH="291973" progId="Equation.3">
                    <p:embed/>
                  </p:oleObj>
                </mc:Choice>
                <mc:Fallback>
                  <p:oleObj name="公式" r:id="rId27" imgW="228501" imgH="291973" progId="Equation.3">
                    <p:embed/>
                    <p:pic>
                      <p:nvPicPr>
                        <p:cNvPr id="79892" name="Object 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0" y="3475"/>
                          <a:ext cx="248"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473982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5"/>
          <p:cNvSpPr>
            <a:spLocks noGrp="1"/>
          </p:cNvSpPr>
          <p:nvPr>
            <p:ph idx="1"/>
          </p:nvPr>
        </p:nvSpPr>
        <p:spPr/>
        <p:txBody>
          <a:bodyPr/>
          <a:lstStyle/>
          <a:p>
            <a:pPr marL="341313" indent="-341313" defTabSz="912813">
              <a:buNone/>
            </a:pPr>
            <a:r>
              <a:rPr lang="en-US" altLang="zh-CN" sz="2400" b="0" dirty="0">
                <a:latin typeface="微软雅黑" panose="020B0503020204020204" pitchFamily="34" charset="-122"/>
                <a:ea typeface="微软雅黑" panose="020B0503020204020204" pitchFamily="34" charset="-122"/>
              </a:rPr>
              <a:t>③</a:t>
            </a:r>
            <a:r>
              <a:rPr lang="zh-CN" altLang="en-US" b="0" dirty="0">
                <a:latin typeface="微软雅黑" panose="020B0503020204020204" pitchFamily="34" charset="-122"/>
                <a:ea typeface="微软雅黑" panose="020B0503020204020204" pitchFamily="34" charset="-122"/>
              </a:rPr>
              <a:t>主要研究结果</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62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sp>
        <p:nvSpPr>
          <p:cNvPr id="6" name="TextBox 4172"/>
          <p:cNvSpPr txBox="1">
            <a:spLocks noChangeArrowheads="1"/>
          </p:cNvSpPr>
          <p:nvPr/>
        </p:nvSpPr>
        <p:spPr bwMode="auto">
          <a:xfrm>
            <a:off x="2435747" y="1668436"/>
            <a:ext cx="44291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455613"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buSzPct val="70000"/>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主成分分析</a:t>
            </a:r>
            <a:endParaRPr lang="en-US" altLang="zh-CN" sz="2400">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第一主成分贡献率达</a:t>
            </a:r>
            <a:r>
              <a:rPr lang="en-US" altLang="zh-CN">
                <a:latin typeface="微软雅黑" panose="020B0503020204020204" pitchFamily="34" charset="-122"/>
                <a:ea typeface="微软雅黑" panose="020B0503020204020204" pitchFamily="34" charset="-122"/>
              </a:rPr>
              <a:t>80.97%</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前</a:t>
            </a:r>
            <a:r>
              <a:rPr lang="en-US" altLang="zh-CN">
                <a:latin typeface="微软雅黑" panose="020B0503020204020204" pitchFamily="34" charset="-122"/>
                <a:ea typeface="微软雅黑" panose="020B0503020204020204" pitchFamily="34" charset="-122"/>
              </a:rPr>
              <a:t>25</a:t>
            </a:r>
            <a:r>
              <a:rPr lang="zh-CN" altLang="en-US">
                <a:latin typeface="微软雅黑" panose="020B0503020204020204" pitchFamily="34" charset="-122"/>
                <a:ea typeface="微软雅黑" panose="020B0503020204020204" pitchFamily="34" charset="-122"/>
              </a:rPr>
              <a:t>个主成分贡献率和达</a:t>
            </a:r>
            <a:r>
              <a:rPr lang="en-US" altLang="zh-CN">
                <a:latin typeface="微软雅黑" panose="020B0503020204020204" pitchFamily="34" charset="-122"/>
                <a:ea typeface="微软雅黑" panose="020B0503020204020204" pitchFamily="34" charset="-122"/>
              </a:rPr>
              <a:t>92.88%</a:t>
            </a:r>
            <a:r>
              <a:rPr lang="zh-CN" altLang="en-US">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p:txBody>
      </p:sp>
      <p:sp>
        <p:nvSpPr>
          <p:cNvPr id="8" name="TextBox 4213"/>
          <p:cNvSpPr txBox="1">
            <a:spLocks noChangeArrowheads="1"/>
          </p:cNvSpPr>
          <p:nvPr/>
        </p:nvSpPr>
        <p:spPr bwMode="auto">
          <a:xfrm>
            <a:off x="2364310" y="4630712"/>
            <a:ext cx="72866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455613"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buSzPct val="70000"/>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结果</a:t>
            </a:r>
            <a:endParaRPr lang="en-US" altLang="zh-CN" sz="2400">
              <a:latin typeface="微软雅黑" panose="020B0503020204020204" pitchFamily="34" charset="-122"/>
              <a:ea typeface="微软雅黑" panose="020B0503020204020204" pitchFamily="34" charset="-122"/>
            </a:endParaRPr>
          </a:p>
          <a:p>
            <a:pPr lvl="1" algn="l" eaLnBrk="1" hangingPunct="1">
              <a:buSzPct val="7000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CR(</a:t>
            </a:r>
            <a:r>
              <a:rPr lang="zh-CN" altLang="en-US">
                <a:latin typeface="微软雅黑" panose="020B0503020204020204" pitchFamily="34" charset="-122"/>
                <a:ea typeface="微软雅黑" panose="020B0503020204020204" pitchFamily="34" charset="-122"/>
              </a:rPr>
              <a:t>压缩比</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为</a:t>
            </a:r>
            <a:r>
              <a:rPr lang="en-US" altLang="zh-CN">
                <a:latin typeface="微软雅黑" panose="020B0503020204020204" pitchFamily="34" charset="-122"/>
                <a:ea typeface="微软雅黑" panose="020B0503020204020204" pitchFamily="34" charset="-122"/>
              </a:rPr>
              <a:t>6.2</a:t>
            </a:r>
            <a:r>
              <a:rPr lang="zh-CN" altLang="en-US">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 </a:t>
            </a:r>
          </a:p>
          <a:p>
            <a:pPr lvl="1" algn="l" eaLnBrk="1" hangingPunct="1">
              <a:buSzPct val="70000"/>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rPr>
              <a:t>平均</a:t>
            </a:r>
            <a:r>
              <a:rPr lang="en-US" altLang="zh-CN" sz="1800">
                <a:latin typeface="微软雅黑" panose="020B0503020204020204" pitchFamily="34" charset="-122"/>
                <a:ea typeface="微软雅黑" panose="020B0503020204020204" pitchFamily="34" charset="-122"/>
              </a:rPr>
              <a:t>APRE</a:t>
            </a:r>
            <a:r>
              <a:rPr lang="zh-CN" altLang="en-US" sz="1800">
                <a:latin typeface="微软雅黑" panose="020B0503020204020204" pitchFamily="34" charset="-122"/>
                <a:ea typeface="微软雅黑" panose="020B0503020204020204" pitchFamily="34" charset="-122"/>
              </a:rPr>
              <a:t>为</a:t>
            </a:r>
            <a:r>
              <a:rPr lang="en-US" altLang="zh-CN" sz="1800">
                <a:latin typeface="微软雅黑" panose="020B0503020204020204" pitchFamily="34" charset="-122"/>
                <a:ea typeface="微软雅黑" panose="020B0503020204020204" pitchFamily="34" charset="-122"/>
              </a:rPr>
              <a:t>13</a:t>
            </a:r>
            <a:r>
              <a:rPr lang="zh-CN" altLang="en-US" sz="1800">
                <a:latin typeface="微软雅黑" panose="020B0503020204020204" pitchFamily="34" charset="-122"/>
                <a:ea typeface="微软雅黑" panose="020B0503020204020204" pitchFamily="34" charset="-122"/>
              </a:rPr>
              <a:t>％。</a:t>
            </a:r>
          </a:p>
          <a:p>
            <a:pPr lvl="1" algn="l" eaLnBrk="1" hangingPunct="1">
              <a:buSzPct val="70000"/>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rPr>
              <a:t>平均相关系数为</a:t>
            </a:r>
            <a:r>
              <a:rPr lang="en-US" altLang="zh-CN" sz="1800">
                <a:latin typeface="微软雅黑" panose="020B0503020204020204" pitchFamily="34" charset="-122"/>
                <a:ea typeface="微软雅黑" panose="020B0503020204020204" pitchFamily="34" charset="-122"/>
              </a:rPr>
              <a:t>0.9524</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p:txBody>
      </p:sp>
      <p:grpSp>
        <p:nvGrpSpPr>
          <p:cNvPr id="9" name="Group 9"/>
          <p:cNvGrpSpPr>
            <a:grpSpLocks/>
          </p:cNvGrpSpPr>
          <p:nvPr/>
        </p:nvGrpSpPr>
        <p:grpSpPr bwMode="auto">
          <a:xfrm>
            <a:off x="2292872" y="3025751"/>
            <a:ext cx="8001000" cy="1571625"/>
            <a:chOff x="360" y="2025"/>
            <a:chExt cx="5040" cy="990"/>
          </a:xfrm>
        </p:grpSpPr>
        <p:sp>
          <p:nvSpPr>
            <p:cNvPr id="11" name="TextBox 4173"/>
            <p:cNvSpPr txBox="1">
              <a:spLocks noChangeArrowheads="1"/>
            </p:cNvSpPr>
            <p:nvPr/>
          </p:nvSpPr>
          <p:spPr bwMode="auto">
            <a:xfrm>
              <a:off x="405" y="2025"/>
              <a:ext cx="20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buSzPct val="70000"/>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压缩和恢复</a:t>
              </a:r>
              <a:endParaRPr lang="en-US" altLang="zh-CN" sz="2400">
                <a:latin typeface="微软雅黑" panose="020B0503020204020204" pitchFamily="34" charset="-122"/>
                <a:ea typeface="微软雅黑" panose="020B0503020204020204" pitchFamily="34" charset="-122"/>
              </a:endParaRPr>
            </a:p>
          </p:txBody>
        </p:sp>
        <p:grpSp>
          <p:nvGrpSpPr>
            <p:cNvPr id="12" name="组合 20"/>
            <p:cNvGrpSpPr/>
            <p:nvPr/>
          </p:nvGrpSpPr>
          <p:grpSpPr bwMode="auto">
            <a:xfrm>
              <a:off x="360" y="2424"/>
              <a:ext cx="830" cy="591"/>
              <a:chOff x="71447" y="2571770"/>
              <a:chExt cx="1316176" cy="937840"/>
            </a:xfrm>
            <a:solidFill>
              <a:schemeClr val="bg1">
                <a:lumMod val="75000"/>
              </a:schemeClr>
            </a:solidFill>
            <a:scene3d>
              <a:camera prst="orthographicFront"/>
              <a:lightRig rig="flat" dir="t"/>
            </a:scene3d>
          </p:grpSpPr>
          <p:sp>
            <p:nvSpPr>
              <p:cNvPr id="41" name="椭圆 40"/>
              <p:cNvSpPr/>
              <p:nvPr/>
            </p:nvSpPr>
            <p:spPr>
              <a:xfrm>
                <a:off x="71447" y="2571770"/>
                <a:ext cx="1316176" cy="937840"/>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2" name="椭圆 4"/>
              <p:cNvSpPr/>
              <p:nvPr/>
            </p:nvSpPr>
            <p:spPr>
              <a:xfrm>
                <a:off x="264197" y="2709113"/>
                <a:ext cx="930676" cy="663154"/>
              </a:xfrm>
              <a:prstGeom prst="rect">
                <a:avLst/>
              </a:prstGeom>
              <a:noFill/>
              <a:sp3d/>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defTabSz="666750">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原始数据</a:t>
                </a:r>
              </a:p>
            </p:txBody>
          </p:sp>
        </p:grpSp>
        <p:grpSp>
          <p:nvGrpSpPr>
            <p:cNvPr id="13" name="组合 26"/>
            <p:cNvGrpSpPr/>
            <p:nvPr/>
          </p:nvGrpSpPr>
          <p:grpSpPr bwMode="auto">
            <a:xfrm>
              <a:off x="1207" y="2505"/>
              <a:ext cx="449" cy="313"/>
              <a:chOff x="-77476" y="3076000"/>
              <a:chExt cx="3548059" cy="441737"/>
            </a:xfrm>
            <a:scene3d>
              <a:camera prst="orthographicFront"/>
              <a:lightRig rig="flat" dir="t"/>
            </a:scene3d>
          </p:grpSpPr>
          <p:sp>
            <p:nvSpPr>
              <p:cNvPr id="39" name="右箭头 38"/>
              <p:cNvSpPr/>
              <p:nvPr/>
            </p:nvSpPr>
            <p:spPr>
              <a:xfrm>
                <a:off x="-77476" y="3234267"/>
                <a:ext cx="3548059" cy="283470"/>
              </a:xfrm>
              <a:prstGeom prst="rightArrow">
                <a:avLst>
                  <a:gd name="adj1" fmla="val 60000"/>
                  <a:gd name="adj2" fmla="val 50000"/>
                </a:avLst>
              </a:prstGeom>
              <a:sp3d z="-80000" prstMaterial="plastic">
                <a:bevelT w="50800" h="50800"/>
                <a:bevelB w="25400" h="25400" prst="angle"/>
              </a:sp3d>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sp>
          <p:sp>
            <p:nvSpPr>
              <p:cNvPr id="40" name="右箭头 4"/>
              <p:cNvSpPr/>
              <p:nvPr/>
            </p:nvSpPr>
            <p:spPr>
              <a:xfrm>
                <a:off x="-69843" y="3076000"/>
                <a:ext cx="3463018" cy="170082"/>
              </a:xfrm>
              <a:prstGeom prst="rect">
                <a:avLst/>
              </a:prstGeom>
              <a:sp3d z="-80000"/>
            </p:spPr>
            <p:style>
              <a:lnRef idx="0">
                <a:scrgbClr r="0" g="0" b="0"/>
              </a:lnRef>
              <a:fillRef idx="0">
                <a:scrgbClr r="0" g="0" b="0"/>
              </a:fillRef>
              <a:effectRef idx="0">
                <a:scrgbClr r="0" g="0" b="0"/>
              </a:effectRef>
              <a:fontRef idx="minor">
                <a:schemeClr val="lt1"/>
              </a:fontRef>
            </p:style>
            <p:txBody>
              <a:bodyPr lIns="0" tIns="0" rIns="0" bIns="0" spcCol="1270" anchor="ctr"/>
              <a:lstStyle/>
              <a:p>
                <a:pPr defTabSz="400050">
                  <a:lnSpc>
                    <a:spcPct val="90000"/>
                  </a:lnSpc>
                  <a:spcAft>
                    <a:spcPct val="35000"/>
                  </a:spcAft>
                  <a:defRPr/>
                </a:pP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14" name="TextBox 47"/>
            <p:cNvSpPr txBox="1">
              <a:spLocks noChangeArrowheads="1"/>
            </p:cNvSpPr>
            <p:nvPr/>
          </p:nvSpPr>
          <p:spPr bwMode="auto">
            <a:xfrm>
              <a:off x="1170" y="243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r>
                <a:rPr lang="zh-CN" altLang="en-US">
                  <a:latin typeface="微软雅黑" panose="020B0503020204020204" pitchFamily="34" charset="-122"/>
                  <a:ea typeface="微软雅黑" panose="020B0503020204020204" pitchFamily="34" charset="-122"/>
                </a:rPr>
                <a:t>压缩</a:t>
              </a:r>
            </a:p>
          </p:txBody>
        </p:sp>
        <p:grpSp>
          <p:nvGrpSpPr>
            <p:cNvPr id="15" name="组合 41"/>
            <p:cNvGrpSpPr/>
            <p:nvPr/>
          </p:nvGrpSpPr>
          <p:grpSpPr bwMode="auto">
            <a:xfrm>
              <a:off x="4140" y="2515"/>
              <a:ext cx="405" cy="312"/>
              <a:chOff x="-77476" y="3076000"/>
              <a:chExt cx="3548059" cy="441737"/>
            </a:xfrm>
            <a:scene3d>
              <a:camera prst="orthographicFront"/>
              <a:lightRig rig="flat" dir="t"/>
            </a:scene3d>
          </p:grpSpPr>
          <p:sp>
            <p:nvSpPr>
              <p:cNvPr id="37" name="右箭头 36"/>
              <p:cNvSpPr/>
              <p:nvPr/>
            </p:nvSpPr>
            <p:spPr>
              <a:xfrm>
                <a:off x="-77476" y="3234267"/>
                <a:ext cx="3548059" cy="283470"/>
              </a:xfrm>
              <a:prstGeom prst="rightArrow">
                <a:avLst>
                  <a:gd name="adj1" fmla="val 60000"/>
                  <a:gd name="adj2" fmla="val 50000"/>
                </a:avLst>
              </a:prstGeom>
              <a:sp3d z="-80000" prstMaterial="plastic">
                <a:bevelT w="50800" h="50800"/>
                <a:bevelB w="25400" h="25400" prst="angle"/>
              </a:sp3d>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sp>
          <p:sp>
            <p:nvSpPr>
              <p:cNvPr id="38" name="右箭头 4"/>
              <p:cNvSpPr/>
              <p:nvPr/>
            </p:nvSpPr>
            <p:spPr>
              <a:xfrm>
                <a:off x="-69843" y="3076000"/>
                <a:ext cx="3463018" cy="170082"/>
              </a:xfrm>
              <a:prstGeom prst="rect">
                <a:avLst/>
              </a:prstGeom>
              <a:sp3d z="-80000"/>
            </p:spPr>
            <p:style>
              <a:lnRef idx="0">
                <a:scrgbClr r="0" g="0" b="0"/>
              </a:lnRef>
              <a:fillRef idx="0">
                <a:scrgbClr r="0" g="0" b="0"/>
              </a:fillRef>
              <a:effectRef idx="0">
                <a:scrgbClr r="0" g="0" b="0"/>
              </a:effectRef>
              <a:fontRef idx="minor">
                <a:schemeClr val="lt1"/>
              </a:fontRef>
            </p:style>
            <p:txBody>
              <a:bodyPr lIns="0" tIns="0" rIns="0" bIns="0" spcCol="1270" anchor="ctr"/>
              <a:lstStyle/>
              <a:p>
                <a:pPr defTabSz="400050">
                  <a:lnSpc>
                    <a:spcPct val="90000"/>
                  </a:lnSpc>
                  <a:spcAft>
                    <a:spcPct val="35000"/>
                  </a:spcAft>
                  <a:defRPr/>
                </a:pP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16" name="组合 44"/>
            <p:cNvGrpSpPr/>
            <p:nvPr/>
          </p:nvGrpSpPr>
          <p:grpSpPr bwMode="auto">
            <a:xfrm>
              <a:off x="4570" y="2424"/>
              <a:ext cx="830" cy="591"/>
              <a:chOff x="71447" y="2571770"/>
              <a:chExt cx="1316176" cy="937840"/>
            </a:xfrm>
            <a:scene3d>
              <a:camera prst="orthographicFront"/>
              <a:lightRig rig="flat" dir="t"/>
            </a:scene3d>
          </p:grpSpPr>
          <p:sp>
            <p:nvSpPr>
              <p:cNvPr id="35" name="椭圆 34"/>
              <p:cNvSpPr/>
              <p:nvPr/>
            </p:nvSpPr>
            <p:spPr>
              <a:xfrm>
                <a:off x="71447" y="2571770"/>
                <a:ext cx="1316176" cy="937840"/>
              </a:xfrm>
              <a:prstGeom prst="ellipse">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6" name="椭圆 4"/>
              <p:cNvSpPr/>
              <p:nvPr/>
            </p:nvSpPr>
            <p:spPr>
              <a:xfrm>
                <a:off x="264197" y="2709113"/>
                <a:ext cx="930676" cy="663154"/>
              </a:xfrm>
              <a:prstGeom prst="rect">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19050" tIns="19050" rIns="19050" bIns="19050" spcCol="1270" anchor="ctr"/>
              <a:lstStyle/>
              <a:p>
                <a:pPr defTabSz="666750">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恢复数据</a:t>
                </a:r>
              </a:p>
            </p:txBody>
          </p:sp>
        </p:grpSp>
        <p:sp>
          <p:nvSpPr>
            <p:cNvPr id="17" name="TextBox 48"/>
            <p:cNvSpPr txBox="1">
              <a:spLocks noChangeArrowheads="1"/>
            </p:cNvSpPr>
            <p:nvPr/>
          </p:nvSpPr>
          <p:spPr bwMode="auto">
            <a:xfrm>
              <a:off x="4095" y="2430"/>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r>
                <a:rPr lang="zh-CN" altLang="en-US">
                  <a:latin typeface="微软雅黑" panose="020B0503020204020204" pitchFamily="34" charset="-122"/>
                  <a:ea typeface="微软雅黑" panose="020B0503020204020204" pitchFamily="34" charset="-122"/>
                </a:rPr>
                <a:t>解压</a:t>
              </a:r>
            </a:p>
          </p:txBody>
        </p:sp>
        <p:grpSp>
          <p:nvGrpSpPr>
            <p:cNvPr id="18" name="组合 23"/>
            <p:cNvGrpSpPr/>
            <p:nvPr/>
          </p:nvGrpSpPr>
          <p:grpSpPr bwMode="auto">
            <a:xfrm>
              <a:off x="1665" y="2444"/>
              <a:ext cx="661" cy="571"/>
              <a:chOff x="3153924" y="2572450"/>
              <a:chExt cx="1049063" cy="906020"/>
            </a:xfrm>
            <a:scene3d>
              <a:camera prst="orthographicFront"/>
              <a:lightRig rig="flat" dir="t"/>
            </a:scene3d>
          </p:grpSpPr>
          <p:sp>
            <p:nvSpPr>
              <p:cNvPr id="33" name="椭圆 24"/>
              <p:cNvSpPr/>
              <p:nvPr/>
            </p:nvSpPr>
            <p:spPr>
              <a:xfrm>
                <a:off x="3153924" y="2572450"/>
                <a:ext cx="1049063" cy="906020"/>
              </a:xfrm>
              <a:prstGeom prst="ellipse">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4" name="椭圆 4"/>
              <p:cNvSpPr/>
              <p:nvPr/>
            </p:nvSpPr>
            <p:spPr>
              <a:xfrm>
                <a:off x="3307556" y="2705133"/>
                <a:ext cx="741799" cy="640654"/>
              </a:xfrm>
              <a:prstGeom prst="rect">
                <a:avLst/>
              </a:prstGeom>
              <a:grp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13970" tIns="13970" rIns="13970" bIns="13970" spcCol="1270" anchor="ctr"/>
              <a:lstStyle/>
              <a:p>
                <a:pPr defTabSz="488950">
                  <a:lnSpc>
                    <a:spcPct val="90000"/>
                  </a:lnSpc>
                  <a:spcAft>
                    <a:spcPct val="35000"/>
                  </a:spcAft>
                  <a:defRPr/>
                </a:pPr>
                <a:endParaRPr lang="en-US" altLang="zh-CN" dirty="0">
                  <a:solidFill>
                    <a:schemeClr val="tx1"/>
                  </a:solidFill>
                  <a:latin typeface="微软雅黑" panose="020B0503020204020204" pitchFamily="34" charset="-122"/>
                  <a:ea typeface="微软雅黑" panose="020B0503020204020204" pitchFamily="34" charset="-122"/>
                </a:endParaRPr>
              </a:p>
              <a:p>
                <a:pPr defTabSz="488950">
                  <a:lnSpc>
                    <a:spcPct val="90000"/>
                  </a:lnSpc>
                  <a:spcAft>
                    <a:spcPct val="35000"/>
                  </a:spcAft>
                  <a:defRPr/>
                </a:pPr>
                <a:r>
                  <a:rPr lang="zh-CN" altLang="en-US" sz="1400" dirty="0">
                    <a:solidFill>
                      <a:schemeClr val="tx1"/>
                    </a:solidFill>
                    <a:latin typeface="微软雅黑" panose="020B0503020204020204" pitchFamily="34" charset="-122"/>
                    <a:ea typeface="微软雅黑" panose="020B0503020204020204" pitchFamily="34" charset="-122"/>
                  </a:rPr>
                  <a:t>投影矩阵子集</a:t>
                </a:r>
              </a:p>
            </p:txBody>
          </p:sp>
        </p:grpSp>
        <p:grpSp>
          <p:nvGrpSpPr>
            <p:cNvPr id="19" name="组合 29"/>
            <p:cNvGrpSpPr/>
            <p:nvPr/>
          </p:nvGrpSpPr>
          <p:grpSpPr bwMode="auto">
            <a:xfrm>
              <a:off x="2324" y="2610"/>
              <a:ext cx="241" cy="225"/>
              <a:chOff x="4522448" y="2787036"/>
              <a:chExt cx="525492" cy="525492"/>
            </a:xfrm>
            <a:scene3d>
              <a:camera prst="orthographicFront"/>
              <a:lightRig rig="flat" dir="t"/>
            </a:scene3d>
          </p:grpSpPr>
          <p:sp>
            <p:nvSpPr>
              <p:cNvPr id="31" name="加号 30"/>
              <p:cNvSpPr/>
              <p:nvPr/>
            </p:nvSpPr>
            <p:spPr>
              <a:xfrm>
                <a:off x="4522448" y="2787036"/>
                <a:ext cx="525492" cy="525492"/>
              </a:xfrm>
              <a:prstGeom prst="mathPlus">
                <a:avLst/>
              </a:prstGeom>
              <a:sp3d z="-80000" prstMaterial="plastic">
                <a:bevelT w="50800" h="50800"/>
                <a:bevelB w="25400" h="25400" prst="angle"/>
              </a:sp3d>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sp>
          <p:sp>
            <p:nvSpPr>
              <p:cNvPr id="32" name="加号 4"/>
              <p:cNvSpPr/>
              <p:nvPr/>
            </p:nvSpPr>
            <p:spPr>
              <a:xfrm>
                <a:off x="4592102" y="2987984"/>
                <a:ext cx="386184" cy="123596"/>
              </a:xfrm>
              <a:prstGeom prst="rect">
                <a:avLst/>
              </a:prstGeom>
              <a:sp3d z="-80000"/>
            </p:spPr>
            <p:style>
              <a:lnRef idx="0">
                <a:scrgbClr r="0" g="0" b="0"/>
              </a:lnRef>
              <a:fillRef idx="0">
                <a:scrgbClr r="0" g="0" b="0"/>
              </a:fillRef>
              <a:effectRef idx="0">
                <a:scrgbClr r="0" g="0" b="0"/>
              </a:effectRef>
              <a:fontRef idx="minor">
                <a:schemeClr val="lt1"/>
              </a:fontRef>
            </p:style>
            <p:txBody>
              <a:bodyPr lIns="0" tIns="0" rIns="0" bIns="0" spcCol="1270" anchor="ctr"/>
              <a:lstStyle/>
              <a:p>
                <a:pPr defTabSz="400050">
                  <a:lnSpc>
                    <a:spcPct val="90000"/>
                  </a:lnSpc>
                  <a:spcAft>
                    <a:spcPct val="35000"/>
                  </a:spcAft>
                  <a:defRPr/>
                </a:pPr>
                <a:endParaRPr lang="zh-CN" altLang="en-US" sz="1000">
                  <a:solidFill>
                    <a:schemeClr val="tx1"/>
                  </a:solidFill>
                  <a:latin typeface="微软雅黑" panose="020B0503020204020204" pitchFamily="34" charset="-122"/>
                  <a:ea typeface="微软雅黑" panose="020B0503020204020204" pitchFamily="34" charset="-122"/>
                </a:endParaRPr>
              </a:p>
            </p:txBody>
          </p:sp>
        </p:grpSp>
        <p:grpSp>
          <p:nvGrpSpPr>
            <p:cNvPr id="20" name="组合 32"/>
            <p:cNvGrpSpPr/>
            <p:nvPr/>
          </p:nvGrpSpPr>
          <p:grpSpPr bwMode="auto">
            <a:xfrm>
              <a:off x="2549" y="2444"/>
              <a:ext cx="691" cy="571"/>
              <a:chOff x="5252159" y="2572452"/>
              <a:chExt cx="1096683" cy="906020"/>
            </a:xfrm>
            <a:scene3d>
              <a:camera prst="orthographicFront"/>
              <a:lightRig rig="flat" dir="t"/>
            </a:scene3d>
          </p:grpSpPr>
          <p:sp>
            <p:nvSpPr>
              <p:cNvPr id="29" name="椭圆 28"/>
              <p:cNvSpPr/>
              <p:nvPr/>
            </p:nvSpPr>
            <p:spPr>
              <a:xfrm>
                <a:off x="5252159" y="2572452"/>
                <a:ext cx="1096683" cy="906020"/>
              </a:xfrm>
              <a:prstGeom prst="ellipse">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0" name="椭圆 4"/>
              <p:cNvSpPr/>
              <p:nvPr/>
            </p:nvSpPr>
            <p:spPr>
              <a:xfrm>
                <a:off x="5412765" y="2705135"/>
                <a:ext cx="775471" cy="640654"/>
              </a:xfrm>
              <a:prstGeom prst="rect">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13970" tIns="13970" rIns="13970" bIns="13970" spcCol="1270" anchor="ctr"/>
              <a:lstStyle/>
              <a:p>
                <a:pPr defTabSz="488950">
                  <a:lnSpc>
                    <a:spcPct val="90000"/>
                  </a:lnSpc>
                  <a:spcAft>
                    <a:spcPct val="35000"/>
                  </a:spcAft>
                  <a:defRPr/>
                </a:pPr>
                <a:endParaRPr lang="en-US" altLang="zh-CN" dirty="0">
                  <a:solidFill>
                    <a:schemeClr val="tx1"/>
                  </a:solidFill>
                  <a:latin typeface="微软雅黑" panose="020B0503020204020204" pitchFamily="34" charset="-122"/>
                  <a:ea typeface="微软雅黑" panose="020B0503020204020204" pitchFamily="34" charset="-122"/>
                </a:endParaRPr>
              </a:p>
              <a:p>
                <a:pPr defTabSz="488950">
                  <a:lnSpc>
                    <a:spcPct val="90000"/>
                  </a:lnSpc>
                  <a:spcAft>
                    <a:spcPct val="35000"/>
                  </a:spcAft>
                  <a:defRPr/>
                </a:pPr>
                <a:r>
                  <a:rPr lang="zh-CN" altLang="en-US" sz="1400" dirty="0">
                    <a:solidFill>
                      <a:schemeClr val="tx1"/>
                    </a:solidFill>
                    <a:latin typeface="微软雅黑" panose="020B0503020204020204" pitchFamily="34" charset="-122"/>
                    <a:ea typeface="微软雅黑" panose="020B0503020204020204" pitchFamily="34" charset="-122"/>
                  </a:rPr>
                  <a:t>主成分矩阵子集</a:t>
                </a:r>
              </a:p>
            </p:txBody>
          </p:sp>
        </p:grpSp>
        <p:grpSp>
          <p:nvGrpSpPr>
            <p:cNvPr id="21" name="组合 38"/>
            <p:cNvGrpSpPr/>
            <p:nvPr/>
          </p:nvGrpSpPr>
          <p:grpSpPr bwMode="auto">
            <a:xfrm>
              <a:off x="3465" y="2444"/>
              <a:ext cx="661" cy="571"/>
              <a:chOff x="7064128" y="2643980"/>
              <a:chExt cx="906020" cy="906020"/>
            </a:xfrm>
            <a:scene3d>
              <a:camera prst="orthographicFront"/>
              <a:lightRig rig="flat" dir="t"/>
            </a:scene3d>
          </p:grpSpPr>
          <p:sp>
            <p:nvSpPr>
              <p:cNvPr id="27" name="椭圆 26"/>
              <p:cNvSpPr/>
              <p:nvPr/>
            </p:nvSpPr>
            <p:spPr>
              <a:xfrm>
                <a:off x="7064128" y="2643980"/>
                <a:ext cx="906020" cy="906020"/>
              </a:xfrm>
              <a:prstGeom prst="ellipse">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8" name="椭圆 4"/>
              <p:cNvSpPr/>
              <p:nvPr/>
            </p:nvSpPr>
            <p:spPr>
              <a:xfrm>
                <a:off x="7196812" y="2776663"/>
                <a:ext cx="640652" cy="640654"/>
              </a:xfrm>
              <a:prstGeom prst="rect">
                <a:avLst/>
              </a:prstGeom>
              <a:solidFill>
                <a:schemeClr val="bg1">
                  <a:lumMod val="75000"/>
                </a:schemeClr>
              </a:solidFill>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lIns="13970" tIns="13970" rIns="13970" bIns="13970" spcCol="1270" anchor="ctr"/>
              <a:lstStyle/>
              <a:p>
                <a:pPr defTabSz="488950">
                  <a:lnSpc>
                    <a:spcPct val="90000"/>
                  </a:lnSpc>
                  <a:spcAft>
                    <a:spcPct val="35000"/>
                  </a:spcAft>
                  <a:defRPr/>
                </a:pPr>
                <a:r>
                  <a:rPr lang="zh-CN" altLang="en-US" sz="1600" dirty="0">
                    <a:solidFill>
                      <a:schemeClr val="tx1"/>
                    </a:solidFill>
                    <a:latin typeface="微软雅黑" panose="020B0503020204020204" pitchFamily="34" charset="-122"/>
                    <a:ea typeface="微软雅黑" panose="020B0503020204020204" pitchFamily="34" charset="-122"/>
                  </a:rPr>
                  <a:t>提前存储的尖峰点</a:t>
                </a:r>
              </a:p>
            </p:txBody>
          </p:sp>
        </p:grpSp>
        <p:grpSp>
          <p:nvGrpSpPr>
            <p:cNvPr id="22" name="组合 51"/>
            <p:cNvGrpSpPr/>
            <p:nvPr/>
          </p:nvGrpSpPr>
          <p:grpSpPr bwMode="auto">
            <a:xfrm>
              <a:off x="3224" y="2610"/>
              <a:ext cx="241" cy="225"/>
              <a:chOff x="4522448" y="2787036"/>
              <a:chExt cx="525492" cy="525492"/>
            </a:xfrm>
            <a:scene3d>
              <a:camera prst="orthographicFront"/>
              <a:lightRig rig="flat" dir="t"/>
            </a:scene3d>
          </p:grpSpPr>
          <p:sp>
            <p:nvSpPr>
              <p:cNvPr id="25" name="加号 24"/>
              <p:cNvSpPr/>
              <p:nvPr/>
            </p:nvSpPr>
            <p:spPr>
              <a:xfrm>
                <a:off x="4522448" y="2787036"/>
                <a:ext cx="525492" cy="525492"/>
              </a:xfrm>
              <a:prstGeom prst="mathPlus">
                <a:avLst/>
              </a:prstGeom>
              <a:sp3d z="-80000" prstMaterial="plastic">
                <a:bevelT w="50800" h="50800"/>
                <a:bevelB w="25400" h="25400" prst="angle"/>
              </a:sp3d>
            </p:spPr>
            <p:style>
              <a:lnRef idx="0">
                <a:schemeClr val="accent2">
                  <a:tint val="60000"/>
                  <a:hueOff val="0"/>
                  <a:satOff val="0"/>
                  <a:lumOff val="0"/>
                  <a:alphaOff val="0"/>
                </a:schemeClr>
              </a:lnRef>
              <a:fillRef idx="3">
                <a:schemeClr val="accent2">
                  <a:tint val="60000"/>
                  <a:hueOff val="0"/>
                  <a:satOff val="0"/>
                  <a:lumOff val="0"/>
                  <a:alphaOff val="0"/>
                </a:schemeClr>
              </a:fillRef>
              <a:effectRef idx="2">
                <a:schemeClr val="accent2">
                  <a:tint val="60000"/>
                  <a:hueOff val="0"/>
                  <a:satOff val="0"/>
                  <a:lumOff val="0"/>
                  <a:alphaOff val="0"/>
                </a:schemeClr>
              </a:effectRef>
              <a:fontRef idx="minor">
                <a:schemeClr val="lt1"/>
              </a:fontRef>
            </p:style>
          </p:sp>
          <p:sp>
            <p:nvSpPr>
              <p:cNvPr id="26" name="加号 4"/>
              <p:cNvSpPr/>
              <p:nvPr/>
            </p:nvSpPr>
            <p:spPr>
              <a:xfrm>
                <a:off x="4592102" y="2987984"/>
                <a:ext cx="386184" cy="123596"/>
              </a:xfrm>
              <a:prstGeom prst="rect">
                <a:avLst/>
              </a:prstGeom>
              <a:sp3d z="-80000"/>
            </p:spPr>
            <p:style>
              <a:lnRef idx="0">
                <a:scrgbClr r="0" g="0" b="0"/>
              </a:lnRef>
              <a:fillRef idx="0">
                <a:scrgbClr r="0" g="0" b="0"/>
              </a:fillRef>
              <a:effectRef idx="0">
                <a:scrgbClr r="0" g="0" b="0"/>
              </a:effectRef>
              <a:fontRef idx="minor">
                <a:schemeClr val="lt1"/>
              </a:fontRef>
            </p:style>
            <p:txBody>
              <a:bodyPr lIns="0" tIns="0" rIns="0" bIns="0" spcCol="1270" anchor="ctr"/>
              <a:lstStyle/>
              <a:p>
                <a:pPr defTabSz="400050">
                  <a:lnSpc>
                    <a:spcPct val="90000"/>
                  </a:lnSpc>
                  <a:spcAft>
                    <a:spcPct val="35000"/>
                  </a:spcAft>
                  <a:defRPr/>
                </a:pPr>
                <a:endParaRPr lang="zh-CN" altLang="en-US" sz="1000">
                  <a:solidFill>
                    <a:schemeClr val="tx1"/>
                  </a:solidFill>
                  <a:latin typeface="微软雅黑" panose="020B0503020204020204" pitchFamily="34" charset="-122"/>
                  <a:ea typeface="微软雅黑" panose="020B0503020204020204" pitchFamily="34" charset="-122"/>
                </a:endParaRPr>
              </a:p>
            </p:txBody>
          </p:sp>
        </p:grpSp>
        <p:graphicFrame>
          <p:nvGraphicFramePr>
            <p:cNvPr id="23" name="Object 22"/>
            <p:cNvGraphicFramePr>
              <a:graphicFrameLocks noChangeAspect="1"/>
            </p:cNvGraphicFramePr>
            <p:nvPr>
              <p:extLst>
                <p:ext uri="{D42A27DB-BD31-4B8C-83A1-F6EECF244321}">
                  <p14:modId xmlns:p14="http://schemas.microsoft.com/office/powerpoint/2010/main" val="1441535249"/>
                </p:ext>
              </p:extLst>
            </p:nvPr>
          </p:nvGraphicFramePr>
          <p:xfrm>
            <a:off x="1905" y="2489"/>
            <a:ext cx="233" cy="248"/>
          </p:xfrm>
          <a:graphic>
            <a:graphicData uri="http://schemas.openxmlformats.org/presentationml/2006/ole">
              <mc:AlternateContent xmlns:mc="http://schemas.openxmlformats.org/markup-compatibility/2006">
                <mc:Choice xmlns:v="urn:schemas-microsoft-com:vml" Requires="v">
                  <p:oleObj spid="_x0000_s173146" name="Equation" r:id="rId3" imgW="139680" imgH="177480" progId="Equation.DSMT4">
                    <p:embed/>
                  </p:oleObj>
                </mc:Choice>
                <mc:Fallback>
                  <p:oleObj name="Equation" r:id="rId3" imgW="139680" imgH="177480" progId="Equation.DSMT4">
                    <p:embed/>
                    <p:pic>
                      <p:nvPicPr>
                        <p:cNvPr id="80916" name="Object 22"/>
                        <p:cNvPicPr>
                          <a:picLocks noChangeAspect="1" noChangeArrowheads="1"/>
                        </p:cNvPicPr>
                        <p:nvPr/>
                      </p:nvPicPr>
                      <p:blipFill>
                        <a:blip r:embed="rId4"/>
                        <a:srcRect/>
                        <a:stretch>
                          <a:fillRect/>
                        </a:stretch>
                      </p:blipFill>
                      <p:spPr bwMode="auto">
                        <a:xfrm>
                          <a:off x="1905" y="2489"/>
                          <a:ext cx="233" cy="248"/>
                        </a:xfrm>
                        <a:prstGeom prst="rect">
                          <a:avLst/>
                        </a:prstGeom>
                        <a:noFill/>
                        <a:ln>
                          <a:noFill/>
                        </a:ln>
                        <a:effec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158366281"/>
                </p:ext>
              </p:extLst>
            </p:nvPr>
          </p:nvGraphicFramePr>
          <p:xfrm>
            <a:off x="2787" y="2489"/>
            <a:ext cx="216" cy="250"/>
          </p:xfrm>
          <a:graphic>
            <a:graphicData uri="http://schemas.openxmlformats.org/presentationml/2006/ole">
              <mc:AlternateContent xmlns:mc="http://schemas.openxmlformats.org/markup-compatibility/2006">
                <mc:Choice xmlns:v="urn:schemas-microsoft-com:vml" Requires="v">
                  <p:oleObj spid="_x0000_s173147" name="Equation" r:id="rId5" imgW="126720" imgH="190440" progId="Equation.DSMT4">
                    <p:embed/>
                  </p:oleObj>
                </mc:Choice>
                <mc:Fallback>
                  <p:oleObj name="Equation" r:id="rId5" imgW="126720" imgH="190440" progId="Equation.DSMT4">
                    <p:embed/>
                    <p:pic>
                      <p:nvPicPr>
                        <p:cNvPr id="80917" name="Object 23"/>
                        <p:cNvPicPr>
                          <a:picLocks noChangeAspect="1" noChangeArrowheads="1"/>
                        </p:cNvPicPr>
                        <p:nvPr/>
                      </p:nvPicPr>
                      <p:blipFill>
                        <a:blip r:embed="rId6"/>
                        <a:srcRect/>
                        <a:stretch>
                          <a:fillRect/>
                        </a:stretch>
                      </p:blipFill>
                      <p:spPr bwMode="auto">
                        <a:xfrm>
                          <a:off x="2787" y="2489"/>
                          <a:ext cx="216" cy="25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970325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p:txBody>
          <a:bodyPr/>
          <a:lstStyle/>
          <a:p>
            <a:pPr marL="341313" indent="-341313" defTabSz="912813">
              <a:buNone/>
            </a:pPr>
            <a:r>
              <a:rPr lang="en-US" altLang="zh-CN" sz="2400" b="0">
                <a:latin typeface="+mn-ea"/>
                <a:ea typeface="+mn-ea"/>
              </a:rPr>
              <a:t>③</a:t>
            </a:r>
            <a:r>
              <a:rPr lang="zh-CN" altLang="en-US" b="0">
                <a:latin typeface="+mn-ea"/>
                <a:ea typeface="+mn-ea"/>
              </a:rPr>
              <a:t>主要实验结果</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63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pic>
        <p:nvPicPr>
          <p:cNvPr id="6" name="图片 2"/>
          <p:cNvPicPr>
            <a:picLocks noChangeAspect="1" noChangeArrowheads="1"/>
          </p:cNvPicPr>
          <p:nvPr/>
        </p:nvPicPr>
        <p:blipFill>
          <a:blip r:embed="rId2">
            <a:extLst>
              <a:ext uri="{28A0092B-C50C-407E-A947-70E740481C1C}">
                <a14:useLocalDpi xmlns:a14="http://schemas.microsoft.com/office/drawing/2010/main" val="0"/>
              </a:ext>
            </a:extLst>
          </a:blip>
          <a:srcRect t="4500"/>
          <a:stretch>
            <a:fillRect/>
          </a:stretch>
        </p:blipFill>
        <p:spPr bwMode="auto">
          <a:xfrm>
            <a:off x="1881189" y="3500439"/>
            <a:ext cx="2778125" cy="27146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a:blip r:embed="rId3">
            <a:extLst>
              <a:ext uri="{28A0092B-C50C-407E-A947-70E740481C1C}">
                <a14:useLocalDpi xmlns:a14="http://schemas.microsoft.com/office/drawing/2010/main" val="0"/>
              </a:ext>
            </a:extLst>
          </a:blip>
          <a:srcRect t="4500"/>
          <a:stretch>
            <a:fillRect/>
          </a:stretch>
        </p:blipFill>
        <p:spPr bwMode="auto">
          <a:xfrm>
            <a:off x="4738689" y="3500439"/>
            <a:ext cx="2822575" cy="27146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3500439"/>
            <a:ext cx="2857500" cy="27146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内容占位符 2"/>
          <p:cNvSpPr txBox="1">
            <a:spLocks/>
          </p:cNvSpPr>
          <p:nvPr/>
        </p:nvSpPr>
        <p:spPr bwMode="auto">
          <a:xfrm>
            <a:off x="2166939" y="1857376"/>
            <a:ext cx="78581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tx2"/>
              </a:buClr>
              <a:buSzPct val="60000"/>
            </a:pPr>
            <a:r>
              <a:rPr lang="zh-CN" altLang="en-US" sz="2400" dirty="0">
                <a:latin typeface="+mn-ea"/>
                <a:ea typeface="+mn-ea"/>
              </a:rPr>
              <a:t>对于具有不同特征的交通流均可以较好的恢复。</a:t>
            </a:r>
            <a:endParaRPr lang="en-US" altLang="zh-CN" sz="2400" dirty="0">
              <a:latin typeface="+mn-ea"/>
              <a:ea typeface="+mn-ea"/>
            </a:endParaRPr>
          </a:p>
          <a:p>
            <a:pPr algn="l" eaLnBrk="1" hangingPunct="1">
              <a:spcBef>
                <a:spcPct val="20000"/>
              </a:spcBef>
              <a:buSzPct val="60000"/>
              <a:buFont typeface="Wingdings" panose="05000000000000000000" pitchFamily="2" charset="2"/>
              <a:buChar char="Ø"/>
            </a:pPr>
            <a:r>
              <a:rPr lang="zh-CN" altLang="en-US" dirty="0">
                <a:latin typeface="+mn-ea"/>
                <a:ea typeface="+mn-ea"/>
              </a:rPr>
              <a:t>不同的早、晚高峰时间</a:t>
            </a:r>
            <a:endParaRPr lang="en-US" altLang="zh-CN" dirty="0">
              <a:latin typeface="+mn-ea"/>
              <a:ea typeface="+mn-ea"/>
            </a:endParaRPr>
          </a:p>
          <a:p>
            <a:pPr algn="l" eaLnBrk="1" hangingPunct="1">
              <a:spcBef>
                <a:spcPct val="20000"/>
              </a:spcBef>
              <a:buSzPct val="60000"/>
              <a:buFont typeface="Wingdings" panose="05000000000000000000" pitchFamily="2" charset="2"/>
              <a:buChar char="Ø"/>
            </a:pPr>
            <a:r>
              <a:rPr lang="zh-CN" altLang="en-US" dirty="0">
                <a:latin typeface="+mn-ea"/>
                <a:ea typeface="+mn-ea"/>
              </a:rPr>
              <a:t>同一时段不同的流量值</a:t>
            </a:r>
            <a:endParaRPr lang="en-US" altLang="zh-CN" dirty="0">
              <a:latin typeface="+mn-ea"/>
              <a:ea typeface="+mn-ea"/>
            </a:endParaRPr>
          </a:p>
          <a:p>
            <a:pPr algn="l" eaLnBrk="1" hangingPunct="1">
              <a:spcBef>
                <a:spcPct val="20000"/>
              </a:spcBef>
              <a:buSzPct val="60000"/>
              <a:buFont typeface="Wingdings" panose="05000000000000000000" pitchFamily="2" charset="2"/>
              <a:buChar char="Ø"/>
            </a:pPr>
            <a:r>
              <a:rPr lang="zh-CN" altLang="en-US" dirty="0">
                <a:latin typeface="+mn-ea"/>
                <a:ea typeface="+mn-ea"/>
              </a:rPr>
              <a:t>特殊的“尖峰”</a:t>
            </a:r>
          </a:p>
        </p:txBody>
      </p:sp>
      <p:sp>
        <p:nvSpPr>
          <p:cNvPr id="12" name="内容占位符 2"/>
          <p:cNvSpPr txBox="1">
            <a:spLocks/>
          </p:cNvSpPr>
          <p:nvPr/>
        </p:nvSpPr>
        <p:spPr bwMode="auto">
          <a:xfrm>
            <a:off x="4970464" y="3079750"/>
            <a:ext cx="2459387" cy="357188"/>
          </a:xfrm>
          <a:prstGeom prst="rect">
            <a:avLst/>
          </a:prstGeom>
          <a:ln/>
        </p:spPr>
        <p:style>
          <a:lnRef idx="2">
            <a:schemeClr val="dk1"/>
          </a:lnRef>
          <a:fillRef idx="1">
            <a:schemeClr val="lt1"/>
          </a:fillRef>
          <a:effectRef idx="0">
            <a:schemeClr val="dk1"/>
          </a:effectRef>
          <a:fontRef idx="minor">
            <a:schemeClr val="dk1"/>
          </a:fontRef>
        </p:style>
        <p:txBody>
          <a:bodyPr/>
          <a:lstStyle>
            <a:lvl1pPr marL="341313" indent="-341313" defTabSz="912813" eaLnBrk="0" hangingPunct="0">
              <a:defRPr sz="2000">
                <a:solidFill>
                  <a:schemeClr val="tx1"/>
                </a:solidFill>
                <a:latin typeface="Arial" charset="0"/>
                <a:ea typeface="黑体" pitchFamily="49" charset="-122"/>
              </a:defRPr>
            </a:lvl1pPr>
            <a:lvl2pPr marL="742950" indent="-285750" defTabSz="912813" eaLnBrk="0" hangingPunct="0">
              <a:defRPr sz="2000">
                <a:solidFill>
                  <a:schemeClr val="tx1"/>
                </a:solidFill>
                <a:latin typeface="Arial" charset="0"/>
                <a:ea typeface="黑体" pitchFamily="49" charset="-122"/>
              </a:defRPr>
            </a:lvl2pPr>
            <a:lvl3pPr marL="1143000" indent="-228600" defTabSz="912813" eaLnBrk="0" hangingPunct="0">
              <a:defRPr sz="2000">
                <a:solidFill>
                  <a:schemeClr val="tx1"/>
                </a:solidFill>
                <a:latin typeface="Arial" charset="0"/>
                <a:ea typeface="黑体" pitchFamily="49" charset="-122"/>
              </a:defRPr>
            </a:lvl3pPr>
            <a:lvl4pPr marL="1600200" indent="-228600" defTabSz="912813" eaLnBrk="0" hangingPunct="0">
              <a:defRPr sz="2000">
                <a:solidFill>
                  <a:schemeClr val="tx1"/>
                </a:solidFill>
                <a:latin typeface="Arial" charset="0"/>
                <a:ea typeface="黑体" pitchFamily="49" charset="-122"/>
              </a:defRPr>
            </a:lvl4pPr>
            <a:lvl5pPr marL="2057400" indent="-228600" defTabSz="912813" eaLnBrk="0" hangingPunct="0">
              <a:defRPr sz="2000">
                <a:solidFill>
                  <a:schemeClr val="tx1"/>
                </a:solidFill>
                <a:latin typeface="Arial" charset="0"/>
                <a:ea typeface="黑体" pitchFamily="49" charset="-122"/>
              </a:defRPr>
            </a:lvl5pPr>
            <a:lvl6pPr marL="2514600" indent="-228600" algn="ctr" defTabSz="912813" eaLnBrk="0" fontAlgn="base" hangingPunct="0">
              <a:spcBef>
                <a:spcPct val="0"/>
              </a:spcBef>
              <a:spcAft>
                <a:spcPct val="0"/>
              </a:spcAft>
              <a:defRPr sz="2000">
                <a:solidFill>
                  <a:schemeClr val="tx1"/>
                </a:solidFill>
                <a:latin typeface="Arial" charset="0"/>
                <a:ea typeface="黑体" pitchFamily="49" charset="-122"/>
              </a:defRPr>
            </a:lvl6pPr>
            <a:lvl7pPr marL="2971800" indent="-228600" algn="ctr" defTabSz="912813" eaLnBrk="0" fontAlgn="base" hangingPunct="0">
              <a:spcBef>
                <a:spcPct val="0"/>
              </a:spcBef>
              <a:spcAft>
                <a:spcPct val="0"/>
              </a:spcAft>
              <a:defRPr sz="2000">
                <a:solidFill>
                  <a:schemeClr val="tx1"/>
                </a:solidFill>
                <a:latin typeface="Arial" charset="0"/>
                <a:ea typeface="黑体" pitchFamily="49" charset="-122"/>
              </a:defRPr>
            </a:lvl7pPr>
            <a:lvl8pPr marL="3429000" indent="-228600" algn="ctr" defTabSz="912813" eaLnBrk="0" fontAlgn="base" hangingPunct="0">
              <a:spcBef>
                <a:spcPct val="0"/>
              </a:spcBef>
              <a:spcAft>
                <a:spcPct val="0"/>
              </a:spcAft>
              <a:defRPr sz="2000">
                <a:solidFill>
                  <a:schemeClr val="tx1"/>
                </a:solidFill>
                <a:latin typeface="Arial" charset="0"/>
                <a:ea typeface="黑体" pitchFamily="49" charset="-122"/>
              </a:defRPr>
            </a:lvl8pPr>
            <a:lvl9pPr marL="3886200" indent="-228600" algn="ctr" defTabSz="912813" eaLnBrk="0" fontAlgn="base" hangingPunct="0">
              <a:spcBef>
                <a:spcPct val="0"/>
              </a:spcBef>
              <a:spcAft>
                <a:spcPct val="0"/>
              </a:spcAft>
              <a:defRPr sz="2000">
                <a:solidFill>
                  <a:schemeClr val="tx1"/>
                </a:solidFill>
                <a:latin typeface="Arial" charset="0"/>
                <a:ea typeface="黑体" pitchFamily="49" charset="-122"/>
              </a:defRPr>
            </a:lvl9pPr>
          </a:lstStyle>
          <a:p>
            <a:pPr algn="l" eaLnBrk="1" hangingPunct="1">
              <a:spcBef>
                <a:spcPct val="20000"/>
              </a:spcBef>
              <a:buClr>
                <a:schemeClr val="tx2"/>
              </a:buClr>
              <a:buSzPct val="60000"/>
              <a:defRPr/>
            </a:pPr>
            <a:r>
              <a:rPr lang="en-US" altLang="zh-CN" sz="1600" dirty="0">
                <a:solidFill>
                  <a:srgbClr val="FF0000"/>
                </a:solidFill>
                <a:latin typeface="+mn-ea"/>
                <a:ea typeface="+mn-ea"/>
              </a:rPr>
              <a:t>Fig </a:t>
            </a:r>
            <a:r>
              <a:rPr lang="zh-CN" altLang="en-US" sz="1600" dirty="0">
                <a:solidFill>
                  <a:srgbClr val="FF0000"/>
                </a:solidFill>
                <a:latin typeface="+mn-ea"/>
                <a:ea typeface="+mn-ea"/>
              </a:rPr>
              <a:t>原始数据与恢复数据</a:t>
            </a:r>
          </a:p>
        </p:txBody>
      </p:sp>
    </p:spTree>
    <p:extLst>
      <p:ext uri="{BB962C8B-B14F-4D97-AF65-F5344CB8AC3E}">
        <p14:creationId xmlns:p14="http://schemas.microsoft.com/office/powerpoint/2010/main" val="2806243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p:txBody>
          <a:bodyPr/>
          <a:lstStyle/>
          <a:p>
            <a:pPr marL="341313" indent="-341313" defTabSz="912813">
              <a:buNone/>
            </a:pPr>
            <a:r>
              <a:rPr lang="en-US" altLang="zh-CN" sz="2400" b="0">
                <a:latin typeface="微软雅黑" panose="020B0503020204020204" pitchFamily="34" charset="-122"/>
                <a:ea typeface="微软雅黑" panose="020B0503020204020204" pitchFamily="34" charset="-122"/>
              </a:rPr>
              <a:t>④</a:t>
            </a:r>
            <a:r>
              <a:rPr lang="zh-CN" altLang="en-US" b="0">
                <a:latin typeface="微软雅黑" panose="020B0503020204020204" pitchFamily="34" charset="-122"/>
                <a:ea typeface="微软雅黑" panose="020B0503020204020204" pitchFamily="34" charset="-122"/>
              </a:rPr>
              <a:t>其他结果分析</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64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pic>
        <p:nvPicPr>
          <p:cNvPr id="6"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423" y="1071142"/>
            <a:ext cx="3606800" cy="24177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图片 8"/>
          <p:cNvPicPr>
            <a:picLocks noChangeAspect="1" noChangeArrowheads="1"/>
          </p:cNvPicPr>
          <p:nvPr/>
        </p:nvPicPr>
        <p:blipFill>
          <a:blip r:embed="rId3">
            <a:extLst>
              <a:ext uri="{28A0092B-C50C-407E-A947-70E740481C1C}">
                <a14:useLocalDpi xmlns:a14="http://schemas.microsoft.com/office/drawing/2010/main" val="0"/>
              </a:ext>
            </a:extLst>
          </a:blip>
          <a:srcRect t="4500"/>
          <a:stretch>
            <a:fillRect/>
          </a:stretch>
        </p:blipFill>
        <p:spPr bwMode="auto">
          <a:xfrm>
            <a:off x="6802423" y="3519067"/>
            <a:ext cx="3600450" cy="26463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2011349" y="2088730"/>
            <a:ext cx="50006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98513" indent="-341313"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marL="342900" indent="-342900" eaLnBrk="1" hangingPunct="1">
              <a:spcBef>
                <a:spcPct val="20000"/>
              </a:spcBef>
              <a:buSzPct val="6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恢复误差分布</a:t>
            </a:r>
            <a:endParaRPr lang="en-US" altLang="zh-CN" sz="2400" dirty="0">
              <a:latin typeface="微软雅黑" panose="020B0503020204020204" pitchFamily="34" charset="-122"/>
              <a:ea typeface="微软雅黑" panose="020B0503020204020204" pitchFamily="34" charset="-122"/>
            </a:endParaRPr>
          </a:p>
          <a:p>
            <a:pPr lvl="1" algn="l" eaLnBrk="1" hangingPunct="1">
              <a:spcBef>
                <a:spcPct val="20000"/>
              </a:spcBef>
              <a:buSzPct val="6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具有正态分布的特征</a:t>
            </a:r>
            <a:endParaRPr lang="en-US" altLang="zh-CN" dirty="0">
              <a:latin typeface="微软雅黑" panose="020B0503020204020204" pitchFamily="34" charset="-122"/>
              <a:ea typeface="微软雅黑" panose="020B0503020204020204" pitchFamily="34" charset="-122"/>
            </a:endParaRPr>
          </a:p>
          <a:p>
            <a:pPr lvl="1" algn="l" eaLnBrk="1" hangingPunct="1">
              <a:spcBef>
                <a:spcPct val="20000"/>
              </a:spcBef>
              <a:buSzPct val="6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绝大多数恢复数据点与原始数据点基本相同。</a:t>
            </a:r>
            <a:endParaRPr lang="en-US" altLang="zh-CN" dirty="0">
              <a:latin typeface="微软雅黑" panose="020B0503020204020204" pitchFamily="34" charset="-122"/>
              <a:ea typeface="微软雅黑" panose="020B0503020204020204" pitchFamily="34" charset="-122"/>
            </a:endParaRPr>
          </a:p>
          <a:p>
            <a:pPr algn="l" eaLnBrk="1" hangingPunct="1">
              <a:spcBef>
                <a:spcPct val="20000"/>
              </a:spcBef>
              <a:buClr>
                <a:schemeClr val="tx2"/>
              </a:buClr>
              <a:buSzPct val="60000"/>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11" name="内容占位符 2"/>
          <p:cNvSpPr txBox="1">
            <a:spLocks/>
          </p:cNvSpPr>
          <p:nvPr/>
        </p:nvSpPr>
        <p:spPr bwMode="auto">
          <a:xfrm>
            <a:off x="2011349" y="4017542"/>
            <a:ext cx="50006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defTabSz="912813" eaLnBrk="0" hangingPunct="0">
              <a:defRPr sz="2000">
                <a:solidFill>
                  <a:schemeClr val="tx1"/>
                </a:solidFill>
                <a:latin typeface="Arial" panose="020B0604020202020204" pitchFamily="34" charset="0"/>
                <a:ea typeface="黑体" panose="02010609060101010101" pitchFamily="49" charset="-122"/>
              </a:defRPr>
            </a:lvl1pPr>
            <a:lvl2pPr marL="798513" indent="-341313"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SzPct val="6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对异常数据具有鲁棒性</a:t>
            </a:r>
            <a:endParaRPr lang="en-US" altLang="zh-CN" sz="2400" dirty="0">
              <a:latin typeface="微软雅黑" panose="020B0503020204020204" pitchFamily="34" charset="-122"/>
              <a:ea typeface="微软雅黑" panose="020B0503020204020204" pitchFamily="34" charset="-122"/>
            </a:endParaRPr>
          </a:p>
          <a:p>
            <a:pPr lvl="1" algn="l" eaLnBrk="1" hangingPunct="1">
              <a:spcBef>
                <a:spcPct val="20000"/>
              </a:spcBef>
              <a:buSzPct val="6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“尖峰”点</a:t>
            </a:r>
            <a:endParaRPr lang="en-US" altLang="zh-CN" dirty="0">
              <a:latin typeface="微软雅黑" panose="020B0503020204020204" pitchFamily="34" charset="-122"/>
              <a:ea typeface="微软雅黑" panose="020B0503020204020204" pitchFamily="34" charset="-122"/>
            </a:endParaRPr>
          </a:p>
          <a:p>
            <a:pPr lvl="1" algn="l" eaLnBrk="1" hangingPunct="1">
              <a:spcBef>
                <a:spcPct val="20000"/>
              </a:spcBef>
              <a:buSzPct val="6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交通流异常（如在白天出现堵车现象时的交通流）</a:t>
            </a:r>
            <a:endParaRPr lang="en-US" altLang="zh-CN" dirty="0">
              <a:latin typeface="微软雅黑" panose="020B0503020204020204" pitchFamily="34" charset="-122"/>
              <a:ea typeface="微软雅黑" panose="020B0503020204020204" pitchFamily="34" charset="-122"/>
            </a:endParaRPr>
          </a:p>
          <a:p>
            <a:pPr algn="l" eaLnBrk="1" hangingPunct="1">
              <a:spcBef>
                <a:spcPct val="20000"/>
              </a:spcBef>
              <a:buClr>
                <a:schemeClr val="tx2"/>
              </a:buClr>
              <a:buSzPct val="60000"/>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4884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65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graphicFrame>
        <p:nvGraphicFramePr>
          <p:cNvPr id="5" name="Group 2"/>
          <p:cNvGraphicFramePr>
            <a:graphicFrameLocks noGrp="1"/>
          </p:cNvGraphicFramePr>
          <p:nvPr>
            <p:extLst>
              <p:ext uri="{D42A27DB-BD31-4B8C-83A1-F6EECF244321}">
                <p14:modId xmlns:p14="http://schemas.microsoft.com/office/powerpoint/2010/main" val="2094865031"/>
              </p:ext>
            </p:extLst>
          </p:nvPr>
        </p:nvGraphicFramePr>
        <p:xfrm>
          <a:off x="2024063" y="3933825"/>
          <a:ext cx="8501062" cy="2281238"/>
        </p:xfrm>
        <a:graphic>
          <a:graphicData uri="http://schemas.openxmlformats.org/drawingml/2006/table">
            <a:tbl>
              <a:tblPr>
                <a:tableStyleId>{5940675A-B579-460E-94D1-54222C63F5DA}</a:tableStyleId>
              </a:tblPr>
              <a:tblGrid>
                <a:gridCol w="849312">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849313">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849312">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gridCol w="849313">
                  <a:extLst>
                    <a:ext uri="{9D8B030D-6E8A-4147-A177-3AD203B41FA5}">
                      <a16:colId xmlns:a16="http://schemas.microsoft.com/office/drawing/2014/main" val="20006"/>
                    </a:ext>
                  </a:extLst>
                </a:gridCol>
                <a:gridCol w="850900">
                  <a:extLst>
                    <a:ext uri="{9D8B030D-6E8A-4147-A177-3AD203B41FA5}">
                      <a16:colId xmlns:a16="http://schemas.microsoft.com/office/drawing/2014/main" val="20007"/>
                    </a:ext>
                  </a:extLst>
                </a:gridCol>
                <a:gridCol w="849312">
                  <a:extLst>
                    <a:ext uri="{9D8B030D-6E8A-4147-A177-3AD203B41FA5}">
                      <a16:colId xmlns:a16="http://schemas.microsoft.com/office/drawing/2014/main" val="20008"/>
                    </a:ext>
                  </a:extLst>
                </a:gridCol>
                <a:gridCol w="850900">
                  <a:extLst>
                    <a:ext uri="{9D8B030D-6E8A-4147-A177-3AD203B41FA5}">
                      <a16:colId xmlns:a16="http://schemas.microsoft.com/office/drawing/2014/main" val="20009"/>
                    </a:ext>
                  </a:extLst>
                </a:gridCol>
              </a:tblGrid>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dirty="0">
                          <a:ln>
                            <a:noFill/>
                          </a:ln>
                          <a:effectLst/>
                        </a:rPr>
                        <a:t>9</a:t>
                      </a:r>
                      <a:endParaRPr kumimoji="0" lang="zh-CN" altLang="zh-CN" sz="1200" b="0" i="0" u="none" strike="noStrike" cap="none" normalizeH="0" baseline="0" dirty="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11</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12</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13</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17</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dirty="0">
                          <a:ln>
                            <a:noFill/>
                          </a:ln>
                          <a:effectLst/>
                        </a:rPr>
                        <a:t>9216</a:t>
                      </a:r>
                      <a:endParaRPr kumimoji="0" lang="zh-CN" altLang="zh-CN" sz="1200" b="0" i="0" u="none" strike="noStrike" cap="none" normalizeH="0" baseline="0" dirty="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13824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27648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13824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4608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13824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376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379</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525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1068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341</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538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170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584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2"/>
                  </a:ext>
                </a:extLst>
              </a:tr>
              <a:tr h="376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4.080%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4.112%</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3.798%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3.864%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4.123%</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4.167%</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3.700%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3.892%</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3.689%</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4.225%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9.703%</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8.915%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8.328%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9.235%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9.029%</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8.191%</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6.995%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11.17%</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14.36%</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9.178%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4"/>
                  </a:ext>
                </a:extLst>
              </a:tr>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0.958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0.965</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0.981</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0.977</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0.980</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0.984</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0.987</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0.968</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0.949</a:t>
                      </a:r>
                      <a:endParaRPr kumimoji="0" lang="zh-CN" altLang="zh-CN" sz="1200" b="0" i="0" u="none" strike="noStrike" cap="none" normalizeH="0" baseline="0">
                        <a:ln>
                          <a:noFill/>
                        </a:ln>
                        <a:solidFill>
                          <a:schemeClr val="tx1"/>
                        </a:solidFill>
                        <a:effectLst/>
                        <a:latin typeface="+mn-ea"/>
                        <a:ea typeface="+mn-ea"/>
                      </a:endParaRPr>
                    </a:p>
                  </a:txBody>
                  <a:tcPr marL="67407" marR="67407"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dirty="0">
                          <a:ln>
                            <a:noFill/>
                          </a:ln>
                          <a:effectLst/>
                        </a:rPr>
                        <a:t>0.978</a:t>
                      </a:r>
                      <a:endParaRPr kumimoji="0" lang="zh-CN" altLang="zh-CN" sz="1200" b="0" i="0" u="none" strike="noStrike" cap="none" normalizeH="0" baseline="0" dirty="0">
                        <a:ln>
                          <a:noFill/>
                        </a:ln>
                        <a:solidFill>
                          <a:schemeClr val="tx1"/>
                        </a:solidFill>
                        <a:effectLst/>
                        <a:latin typeface="+mn-ea"/>
                        <a:ea typeface="+mn-ea"/>
                      </a:endParaRPr>
                    </a:p>
                  </a:txBody>
                  <a:tcPr marL="67407" marR="67407" marT="0" marB="0" anchor="ctr" horzOverflow="overflow"/>
                </a:tc>
                <a:extLst>
                  <a:ext uri="{0D108BD9-81ED-4DB2-BD59-A6C34878D82A}">
                    <a16:rowId xmlns:a16="http://schemas.microsoft.com/office/drawing/2014/main" val="10005"/>
                  </a:ext>
                </a:extLst>
              </a:tr>
            </a:tbl>
          </a:graphicData>
        </a:graphic>
      </p:graphicFrame>
      <p:graphicFrame>
        <p:nvGraphicFramePr>
          <p:cNvPr id="6" name="Group 154"/>
          <p:cNvGraphicFramePr>
            <a:graphicFrameLocks noGrp="1"/>
          </p:cNvGraphicFramePr>
          <p:nvPr>
            <p:extLst>
              <p:ext uri="{D42A27DB-BD31-4B8C-83A1-F6EECF244321}">
                <p14:modId xmlns:p14="http://schemas.microsoft.com/office/powerpoint/2010/main" val="4048317628"/>
              </p:ext>
            </p:extLst>
          </p:nvPr>
        </p:nvGraphicFramePr>
        <p:xfrm>
          <a:off x="2024063" y="1584325"/>
          <a:ext cx="8501062" cy="2124076"/>
        </p:xfrm>
        <a:graphic>
          <a:graphicData uri="http://schemas.openxmlformats.org/drawingml/2006/table">
            <a:tbl>
              <a:tblPr>
                <a:tableStyleId>{5940675A-B579-460E-94D1-54222C63F5DA}</a:tableStyleId>
              </a:tblPr>
              <a:tblGrid>
                <a:gridCol w="2847975">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gridCol w="793750">
                  <a:extLst>
                    <a:ext uri="{9D8B030D-6E8A-4147-A177-3AD203B41FA5}">
                      <a16:colId xmlns:a16="http://schemas.microsoft.com/office/drawing/2014/main" val="20004"/>
                    </a:ext>
                  </a:extLst>
                </a:gridCol>
                <a:gridCol w="828675">
                  <a:extLst>
                    <a:ext uri="{9D8B030D-6E8A-4147-A177-3AD203B41FA5}">
                      <a16:colId xmlns:a16="http://schemas.microsoft.com/office/drawing/2014/main" val="20005"/>
                    </a:ext>
                  </a:extLst>
                </a:gridCol>
                <a:gridCol w="827088">
                  <a:extLst>
                    <a:ext uri="{9D8B030D-6E8A-4147-A177-3AD203B41FA5}">
                      <a16:colId xmlns:a16="http://schemas.microsoft.com/office/drawing/2014/main" val="20006"/>
                    </a:ext>
                  </a:extLst>
                </a:gridCol>
                <a:gridCol w="827087">
                  <a:extLst>
                    <a:ext uri="{9D8B030D-6E8A-4147-A177-3AD203B41FA5}">
                      <a16:colId xmlns:a16="http://schemas.microsoft.com/office/drawing/2014/main" val="20007"/>
                    </a:ext>
                  </a:extLst>
                </a:gridCol>
              </a:tblGrid>
              <a:tr h="323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u="none" strike="noStrike" cap="none" normalizeH="0" baseline="0" dirty="0">
                          <a:ln>
                            <a:noFill/>
                          </a:ln>
                          <a:effectLst/>
                        </a:rPr>
                        <a:t>路口编号</a:t>
                      </a: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2</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5</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6</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7</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u="none" strike="noStrike" cap="none" normalizeH="0" baseline="0" dirty="0">
                          <a:ln>
                            <a:noFill/>
                          </a:ln>
                          <a:effectLst/>
                        </a:rPr>
                        <a:t>总数据点个数</a:t>
                      </a:r>
                      <a:endPar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18432</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13824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dirty="0">
                          <a:ln>
                            <a:noFill/>
                          </a:ln>
                          <a:effectLst/>
                        </a:rPr>
                        <a:t>9216</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23040</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27648</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9216</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1"/>
                  </a:ext>
                </a:extLst>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u="none" strike="noStrike" cap="none" normalizeH="0" baseline="0">
                          <a:ln>
                            <a:noFill/>
                          </a:ln>
                          <a:effectLst/>
                        </a:rPr>
                        <a:t>提前存储的尖峰点个数</a:t>
                      </a: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386</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762</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583</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393</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1111</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353</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2"/>
                  </a:ext>
                </a:extLst>
              </a:tr>
              <a:tr h="423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u="none" strike="noStrike" cap="none" normalizeH="0" baseline="0">
                          <a:ln>
                            <a:noFill/>
                          </a:ln>
                          <a:effectLst/>
                        </a:rPr>
                        <a:t>提前存储数据点占总数据点百分比</a:t>
                      </a: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4.188%</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4.134%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4.217%</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4.264%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4.010%</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4.018%</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3.830%</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3"/>
                  </a:ext>
                </a:extLst>
              </a:tr>
              <a:tr h="323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a:ln>
                            <a:noFill/>
                          </a:ln>
                          <a:effectLst/>
                        </a:rPr>
                        <a:t>APRE</a:t>
                      </a:r>
                      <a:r>
                        <a:rPr kumimoji="0" lang="zh-CN" altLang="en-US" sz="1400" u="none" strike="noStrike" cap="none" normalizeH="0" baseline="0">
                          <a:ln>
                            <a:noFill/>
                          </a:ln>
                          <a:effectLst/>
                        </a:rPr>
                        <a:t>（误差）</a:t>
                      </a: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12.14%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10.75%</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9.259%</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9.100%</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10.44%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9.871%</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9.592%</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4"/>
                  </a:ext>
                </a:extLst>
              </a:tr>
              <a:tr h="323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u="none" strike="noStrike" cap="none" normalizeH="0" baseline="0">
                          <a:ln>
                            <a:noFill/>
                          </a:ln>
                          <a:effectLst/>
                        </a:rPr>
                        <a:t>R</a:t>
                      </a:r>
                      <a:r>
                        <a:rPr kumimoji="0" lang="zh-CN" altLang="en-US" sz="1400" u="none" strike="noStrike" cap="none" normalizeH="0" baseline="0">
                          <a:ln>
                            <a:noFill/>
                          </a:ln>
                          <a:effectLst/>
                        </a:rPr>
                        <a:t>（相关度）</a:t>
                      </a:r>
                      <a:endParaRPr kumimoji="0" lang="zh-CN" altLang="en-US" sz="14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0.952</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0.964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0.977</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0.978</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0.964</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a:ln>
                            <a:noFill/>
                          </a:ln>
                          <a:effectLst/>
                        </a:rPr>
                        <a:t>0.968</a:t>
                      </a:r>
                      <a:endParaRPr kumimoji="0" lang="zh-CN" altLang="zh-CN" sz="1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u="none" strike="noStrike" cap="none" normalizeH="0" baseline="0" dirty="0">
                          <a:ln>
                            <a:noFill/>
                          </a:ln>
                          <a:effectLst/>
                        </a:rPr>
                        <a:t>0.969</a:t>
                      </a:r>
                      <a:endPar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67318" marR="67318" marT="0" marB="0" anchor="ctr" horzOverflow="overflow"/>
                </a:tc>
                <a:extLst>
                  <a:ext uri="{0D108BD9-81ED-4DB2-BD59-A6C34878D82A}">
                    <a16:rowId xmlns:a16="http://schemas.microsoft.com/office/drawing/2014/main" val="10005"/>
                  </a:ext>
                </a:extLst>
              </a:tr>
            </a:tbl>
          </a:graphicData>
        </a:graphic>
      </p:graphicFrame>
      <p:sp>
        <p:nvSpPr>
          <p:cNvPr id="8" name="Rectangle 3"/>
          <p:cNvSpPr>
            <a:spLocks noChangeArrowheads="1"/>
          </p:cNvSpPr>
          <p:nvPr/>
        </p:nvSpPr>
        <p:spPr bwMode="auto">
          <a:xfrm>
            <a:off x="4730751" y="1214538"/>
            <a:ext cx="29216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912813" eaLnBrk="0" hangingPunct="0">
              <a:defRPr sz="2000">
                <a:solidFill>
                  <a:schemeClr val="tx1"/>
                </a:solidFill>
                <a:latin typeface="Arial" panose="020B0604020202020204" pitchFamily="34" charset="0"/>
                <a:ea typeface="黑体" panose="02010609060101010101" pitchFamily="49" charset="-122"/>
              </a:defRPr>
            </a:lvl1pPr>
            <a:lvl2pPr marL="742950" indent="-285750" defTabSz="912813" eaLnBrk="0" hangingPunct="0">
              <a:defRPr sz="2000">
                <a:solidFill>
                  <a:schemeClr val="tx1"/>
                </a:solidFill>
                <a:latin typeface="Arial" panose="020B0604020202020204" pitchFamily="34" charset="0"/>
                <a:ea typeface="黑体" panose="02010609060101010101" pitchFamily="49" charset="-122"/>
              </a:defRPr>
            </a:lvl2pPr>
            <a:lvl3pPr marL="1143000" indent="-228600" defTabSz="912813" eaLnBrk="0" hangingPunct="0">
              <a:defRPr sz="2000">
                <a:solidFill>
                  <a:schemeClr val="tx1"/>
                </a:solidFill>
                <a:latin typeface="Arial" panose="020B0604020202020204" pitchFamily="34" charset="0"/>
                <a:ea typeface="黑体" panose="02010609060101010101" pitchFamily="49" charset="-122"/>
              </a:defRPr>
            </a:lvl3pPr>
            <a:lvl4pPr marL="1600200" indent="-228600" defTabSz="912813" eaLnBrk="0" hangingPunct="0">
              <a:defRPr sz="2000">
                <a:solidFill>
                  <a:schemeClr val="tx1"/>
                </a:solidFill>
                <a:latin typeface="Arial" panose="020B0604020202020204" pitchFamily="34" charset="0"/>
                <a:ea typeface="黑体" panose="02010609060101010101" pitchFamily="49" charset="-122"/>
              </a:defRPr>
            </a:lvl4pPr>
            <a:lvl5pPr marL="2057400" indent="-228600" defTabSz="912813"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defTabSz="912813"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Table  </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各路口压缩和恢复性能参数</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720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基于主成分分析(PCA)的数据压缩.avi">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tretch>
            <a:fillRect/>
          </a:stretch>
        </p:blipFill>
        <p:spPr>
          <a:xfrm>
            <a:off x="1536700" y="20638"/>
            <a:ext cx="9144000" cy="6816725"/>
          </a:xfrm>
          <a:ln>
            <a:solidFill>
              <a:srgbClr val="6600CC"/>
            </a:solidFill>
            <a:miter lim="800000"/>
            <a:headEnd/>
            <a:tailEnd/>
          </a:ln>
        </p:spPr>
      </p:pic>
      <p:sp>
        <p:nvSpPr>
          <p:cNvPr id="46" name="灯片编号占位符 5"/>
          <p:cNvSpPr>
            <a:spLocks noGrp="1"/>
          </p:cNvSpPr>
          <p:nvPr>
            <p:ph type="sldNum" sz="quarter" idx="12"/>
          </p:nvPr>
        </p:nvSpPr>
        <p:spPr/>
        <p:txBody>
          <a:bodyPr/>
          <a:lstStyle/>
          <a:p>
            <a:fld id="{992410F8-5038-4D67-BFCB-CC041677B2F5}" type="slidenum">
              <a:rPr lang="zh-CN" altLang="en-US" smtClean="0"/>
              <a:t>66</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数据压缩</a:t>
            </a:r>
          </a:p>
        </p:txBody>
      </p:sp>
      <p:cxnSp>
        <p:nvCxnSpPr>
          <p:cNvPr id="7" name="直接连接符 6"/>
          <p:cNvCxnSpPr>
            <a:stCxn id="10" idx="3"/>
          </p:cNvCxnSpPr>
          <p:nvPr/>
        </p:nvCxnSpPr>
        <p:spPr>
          <a:xfrm>
            <a:off x="7099300" y="500857"/>
            <a:ext cx="12446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04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67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pSp>
        <p:nvGrpSpPr>
          <p:cNvPr id="32" name="Group 2"/>
          <p:cNvGrpSpPr>
            <a:grpSpLocks/>
          </p:cNvGrpSpPr>
          <p:nvPr/>
        </p:nvGrpSpPr>
        <p:grpSpPr bwMode="auto">
          <a:xfrm>
            <a:off x="4872038" y="1125539"/>
            <a:ext cx="4826000" cy="4548817"/>
            <a:chOff x="1632" y="576"/>
            <a:chExt cx="3264" cy="3278"/>
          </a:xfrm>
        </p:grpSpPr>
        <p:sp>
          <p:nvSpPr>
            <p:cNvPr id="36" name="Rectangle 3"/>
            <p:cNvSpPr>
              <a:spLocks noChangeArrowheads="1"/>
            </p:cNvSpPr>
            <p:nvPr/>
          </p:nvSpPr>
          <p:spPr bwMode="auto">
            <a:xfrm>
              <a:off x="4253" y="1344"/>
              <a:ext cx="551" cy="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lnSpc>
                  <a:spcPct val="45000"/>
                </a:lnSpc>
                <a:spcBef>
                  <a:spcPct val="50000"/>
                </a:spcBef>
              </a:pPr>
              <a:r>
                <a:rPr kumimoji="1" lang="zh-CN" altLang="en-US">
                  <a:latin typeface="+mn-ea"/>
                  <a:ea typeface="+mn-ea"/>
                </a:rPr>
                <a:t>  </a:t>
              </a:r>
              <a:r>
                <a:rPr kumimoji="1" lang="en-US" altLang="zh-CN">
                  <a:latin typeface="+mn-ea"/>
                  <a:ea typeface="+mn-ea"/>
                </a:rPr>
                <a:t>97</a:t>
              </a:r>
            </a:p>
            <a:p>
              <a:pPr eaLnBrk="1" hangingPunct="1">
                <a:lnSpc>
                  <a:spcPct val="45000"/>
                </a:lnSpc>
                <a:spcBef>
                  <a:spcPct val="50000"/>
                </a:spcBef>
              </a:pPr>
              <a:r>
                <a:rPr kumimoji="1" lang="en-US" altLang="zh-CN">
                  <a:latin typeface="+mn-ea"/>
                  <a:ea typeface="+mn-ea"/>
                </a:rPr>
                <a:t>  101</a:t>
              </a:r>
            </a:p>
            <a:p>
              <a:pPr eaLnBrk="1" hangingPunct="1">
                <a:lnSpc>
                  <a:spcPct val="45000"/>
                </a:lnSpc>
                <a:spcBef>
                  <a:spcPct val="50000"/>
                </a:spcBef>
              </a:pPr>
              <a:r>
                <a:rPr kumimoji="1" lang="en-US" altLang="zh-CN">
                  <a:latin typeface="+mn-ea"/>
                  <a:ea typeface="+mn-ea"/>
                </a:rPr>
                <a:t>  106</a:t>
              </a:r>
            </a:p>
            <a:p>
              <a:pPr eaLnBrk="1" hangingPunct="1">
                <a:lnSpc>
                  <a:spcPct val="45000"/>
                </a:lnSpc>
                <a:spcBef>
                  <a:spcPct val="50000"/>
                </a:spcBef>
              </a:pPr>
              <a:r>
                <a:rPr kumimoji="1" lang="en-US" altLang="zh-CN">
                  <a:latin typeface="+mn-ea"/>
                  <a:ea typeface="+mn-ea"/>
                </a:rPr>
                <a:t>  112</a:t>
              </a:r>
            </a:p>
            <a:p>
              <a:pPr eaLnBrk="1" hangingPunct="1">
                <a:lnSpc>
                  <a:spcPct val="45000"/>
                </a:lnSpc>
                <a:spcBef>
                  <a:spcPct val="50000"/>
                </a:spcBef>
              </a:pPr>
              <a:r>
                <a:rPr kumimoji="1" lang="en-US" altLang="zh-CN">
                  <a:latin typeface="+mn-ea"/>
                  <a:ea typeface="+mn-ea"/>
                </a:rPr>
                <a:t>  114</a:t>
              </a:r>
            </a:p>
            <a:p>
              <a:pPr eaLnBrk="1" hangingPunct="1">
                <a:lnSpc>
                  <a:spcPct val="45000"/>
                </a:lnSpc>
                <a:spcBef>
                  <a:spcPct val="50000"/>
                </a:spcBef>
              </a:pPr>
              <a:r>
                <a:rPr kumimoji="1" lang="en-US" altLang="zh-CN">
                  <a:latin typeface="+mn-ea"/>
                  <a:ea typeface="+mn-ea"/>
                </a:rPr>
                <a:t>  107</a:t>
              </a:r>
            </a:p>
            <a:p>
              <a:pPr eaLnBrk="1" hangingPunct="1">
                <a:lnSpc>
                  <a:spcPct val="45000"/>
                </a:lnSpc>
                <a:spcBef>
                  <a:spcPct val="50000"/>
                </a:spcBef>
              </a:pPr>
              <a:r>
                <a:rPr kumimoji="1" lang="en-US" altLang="zh-CN">
                  <a:latin typeface="+mn-ea"/>
                  <a:ea typeface="+mn-ea"/>
                </a:rPr>
                <a:t>  112</a:t>
              </a:r>
            </a:p>
            <a:p>
              <a:pPr eaLnBrk="1" hangingPunct="1">
                <a:lnSpc>
                  <a:spcPct val="45000"/>
                </a:lnSpc>
                <a:spcBef>
                  <a:spcPct val="50000"/>
                </a:spcBef>
              </a:pPr>
              <a:r>
                <a:rPr kumimoji="1" lang="en-US" altLang="zh-CN">
                  <a:latin typeface="+mn-ea"/>
                  <a:ea typeface="+mn-ea"/>
                </a:rPr>
                <a:t>  111</a:t>
              </a:r>
            </a:p>
            <a:p>
              <a:pPr eaLnBrk="1" hangingPunct="1">
                <a:lnSpc>
                  <a:spcPct val="45000"/>
                </a:lnSpc>
                <a:spcBef>
                  <a:spcPct val="50000"/>
                </a:spcBef>
              </a:pPr>
              <a:r>
                <a:rPr kumimoji="1" lang="en-US" altLang="zh-CN">
                  <a:latin typeface="+mn-ea"/>
                  <a:ea typeface="+mn-ea"/>
                </a:rPr>
                <a:t>  107</a:t>
              </a:r>
            </a:p>
            <a:p>
              <a:pPr eaLnBrk="1" hangingPunct="1">
                <a:lnSpc>
                  <a:spcPct val="45000"/>
                </a:lnSpc>
                <a:spcBef>
                  <a:spcPct val="50000"/>
                </a:spcBef>
              </a:pPr>
              <a:r>
                <a:rPr kumimoji="1" lang="en-US" altLang="zh-CN">
                  <a:latin typeface="+mn-ea"/>
                  <a:ea typeface="+mn-ea"/>
                </a:rPr>
                <a:t>  118</a:t>
              </a:r>
            </a:p>
            <a:p>
              <a:pPr eaLnBrk="1" hangingPunct="1">
                <a:lnSpc>
                  <a:spcPct val="45000"/>
                </a:lnSpc>
                <a:spcBef>
                  <a:spcPct val="50000"/>
                </a:spcBef>
              </a:pPr>
              <a:r>
                <a:rPr kumimoji="1" lang="en-US" altLang="zh-CN">
                  <a:latin typeface="+mn-ea"/>
                  <a:ea typeface="+mn-ea"/>
                </a:rPr>
                <a:t>  116</a:t>
              </a:r>
            </a:p>
            <a:p>
              <a:pPr eaLnBrk="1" hangingPunct="1">
                <a:lnSpc>
                  <a:spcPct val="45000"/>
                </a:lnSpc>
                <a:spcBef>
                  <a:spcPct val="50000"/>
                </a:spcBef>
              </a:pPr>
              <a:r>
                <a:rPr kumimoji="1" lang="en-US" altLang="zh-CN">
                  <a:latin typeface="+mn-ea"/>
                  <a:ea typeface="+mn-ea"/>
                </a:rPr>
                <a:t>  115</a:t>
              </a:r>
            </a:p>
          </p:txBody>
        </p:sp>
        <p:sp>
          <p:nvSpPr>
            <p:cNvPr id="37" name="Rectangle 4"/>
            <p:cNvSpPr>
              <a:spLocks noChangeArrowheads="1"/>
            </p:cNvSpPr>
            <p:nvPr/>
          </p:nvSpPr>
          <p:spPr bwMode="auto">
            <a:xfrm>
              <a:off x="1726" y="1369"/>
              <a:ext cx="480"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a:t>
              </a:r>
            </a:p>
            <a:p>
              <a:pPr>
                <a:lnSpc>
                  <a:spcPct val="45000"/>
                </a:lnSpc>
                <a:spcBef>
                  <a:spcPct val="50000"/>
                </a:spcBef>
              </a:pPr>
              <a:r>
                <a:rPr kumimoji="1" lang="en-US" altLang="zh-CN">
                  <a:latin typeface="+mn-ea"/>
                  <a:ea typeface="+mn-ea"/>
                </a:rPr>
                <a:t>2</a:t>
              </a:r>
            </a:p>
            <a:p>
              <a:pPr>
                <a:lnSpc>
                  <a:spcPct val="45000"/>
                </a:lnSpc>
                <a:spcBef>
                  <a:spcPct val="50000"/>
                </a:spcBef>
              </a:pPr>
              <a:r>
                <a:rPr kumimoji="1" lang="en-US" altLang="zh-CN">
                  <a:latin typeface="+mn-ea"/>
                  <a:ea typeface="+mn-ea"/>
                </a:rPr>
                <a:t>3</a:t>
              </a:r>
            </a:p>
            <a:p>
              <a:pPr>
                <a:lnSpc>
                  <a:spcPct val="45000"/>
                </a:lnSpc>
                <a:spcBef>
                  <a:spcPct val="50000"/>
                </a:spcBef>
              </a:pPr>
              <a:r>
                <a:rPr kumimoji="1" lang="en-US" altLang="zh-CN">
                  <a:latin typeface="+mn-ea"/>
                  <a:ea typeface="+mn-ea"/>
                </a:rPr>
                <a:t>4</a:t>
              </a:r>
            </a:p>
            <a:p>
              <a:pPr>
                <a:lnSpc>
                  <a:spcPct val="45000"/>
                </a:lnSpc>
                <a:spcBef>
                  <a:spcPct val="50000"/>
                </a:spcBef>
              </a:pPr>
              <a:r>
                <a:rPr kumimoji="1" lang="en-US" altLang="zh-CN">
                  <a:latin typeface="+mn-ea"/>
                  <a:ea typeface="+mn-ea"/>
                </a:rPr>
                <a:t>5</a:t>
              </a:r>
            </a:p>
            <a:p>
              <a:pPr>
                <a:lnSpc>
                  <a:spcPct val="45000"/>
                </a:lnSpc>
                <a:spcBef>
                  <a:spcPct val="50000"/>
                </a:spcBef>
              </a:pPr>
              <a:r>
                <a:rPr kumimoji="1" lang="en-US" altLang="zh-CN">
                  <a:latin typeface="+mn-ea"/>
                  <a:ea typeface="+mn-ea"/>
                </a:rPr>
                <a:t>6</a:t>
              </a:r>
            </a:p>
            <a:p>
              <a:pPr>
                <a:lnSpc>
                  <a:spcPct val="45000"/>
                </a:lnSpc>
                <a:spcBef>
                  <a:spcPct val="50000"/>
                </a:spcBef>
              </a:pPr>
              <a:r>
                <a:rPr kumimoji="1" lang="en-US" altLang="zh-CN">
                  <a:latin typeface="+mn-ea"/>
                  <a:ea typeface="+mn-ea"/>
                </a:rPr>
                <a:t>7</a:t>
              </a:r>
            </a:p>
            <a:p>
              <a:pPr>
                <a:lnSpc>
                  <a:spcPct val="45000"/>
                </a:lnSpc>
                <a:spcBef>
                  <a:spcPct val="50000"/>
                </a:spcBef>
              </a:pPr>
              <a:r>
                <a:rPr kumimoji="1" lang="en-US" altLang="zh-CN">
                  <a:latin typeface="+mn-ea"/>
                  <a:ea typeface="+mn-ea"/>
                </a:rPr>
                <a:t>8</a:t>
              </a:r>
            </a:p>
            <a:p>
              <a:pPr>
                <a:lnSpc>
                  <a:spcPct val="45000"/>
                </a:lnSpc>
                <a:spcBef>
                  <a:spcPct val="50000"/>
                </a:spcBef>
              </a:pPr>
              <a:r>
                <a:rPr kumimoji="1" lang="en-US" altLang="zh-CN">
                  <a:latin typeface="+mn-ea"/>
                  <a:ea typeface="+mn-ea"/>
                </a:rPr>
                <a:t>9</a:t>
              </a:r>
            </a:p>
            <a:p>
              <a:pPr>
                <a:lnSpc>
                  <a:spcPct val="45000"/>
                </a:lnSpc>
                <a:spcBef>
                  <a:spcPct val="50000"/>
                </a:spcBef>
              </a:pPr>
              <a:r>
                <a:rPr kumimoji="1" lang="en-US" altLang="zh-CN">
                  <a:latin typeface="+mn-ea"/>
                  <a:ea typeface="+mn-ea"/>
                </a:rPr>
                <a:t>10</a:t>
              </a:r>
            </a:p>
            <a:p>
              <a:pPr>
                <a:lnSpc>
                  <a:spcPct val="45000"/>
                </a:lnSpc>
                <a:spcBef>
                  <a:spcPct val="50000"/>
                </a:spcBef>
              </a:pPr>
              <a:r>
                <a:rPr kumimoji="1" lang="en-US" altLang="zh-CN">
                  <a:latin typeface="+mn-ea"/>
                  <a:ea typeface="+mn-ea"/>
                </a:rPr>
                <a:t>11</a:t>
              </a:r>
            </a:p>
            <a:p>
              <a:pPr>
                <a:lnSpc>
                  <a:spcPct val="45000"/>
                </a:lnSpc>
                <a:spcBef>
                  <a:spcPct val="50000"/>
                </a:spcBef>
              </a:pPr>
              <a:r>
                <a:rPr kumimoji="1" lang="en-US" altLang="zh-CN">
                  <a:latin typeface="+mn-ea"/>
                  <a:ea typeface="+mn-ea"/>
                </a:rPr>
                <a:t>12</a:t>
              </a:r>
            </a:p>
          </p:txBody>
        </p:sp>
        <p:sp>
          <p:nvSpPr>
            <p:cNvPr id="38" name="Rectangle 5"/>
            <p:cNvSpPr>
              <a:spLocks noChangeArrowheads="1"/>
            </p:cNvSpPr>
            <p:nvPr/>
          </p:nvSpPr>
          <p:spPr bwMode="auto">
            <a:xfrm>
              <a:off x="2352" y="1369"/>
              <a:ext cx="528"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94</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101</a:t>
              </a:r>
            </a:p>
            <a:p>
              <a:pPr>
                <a:lnSpc>
                  <a:spcPct val="45000"/>
                </a:lnSpc>
                <a:spcBef>
                  <a:spcPct val="50000"/>
                </a:spcBef>
              </a:pPr>
              <a:r>
                <a:rPr kumimoji="1" lang="en-US" altLang="zh-CN">
                  <a:latin typeface="+mn-ea"/>
                  <a:ea typeface="+mn-ea"/>
                </a:rPr>
                <a:t>102</a:t>
              </a:r>
            </a:p>
            <a:p>
              <a:pPr>
                <a:lnSpc>
                  <a:spcPct val="45000"/>
                </a:lnSpc>
                <a:spcBef>
                  <a:spcPct val="50000"/>
                </a:spcBef>
              </a:pPr>
              <a:r>
                <a:rPr kumimoji="1" lang="en-US" altLang="zh-CN">
                  <a:latin typeface="+mn-ea"/>
                  <a:ea typeface="+mn-ea"/>
                </a:rPr>
                <a:t>103</a:t>
              </a:r>
            </a:p>
            <a:p>
              <a:pPr>
                <a:lnSpc>
                  <a:spcPct val="45000"/>
                </a:lnSpc>
                <a:spcBef>
                  <a:spcPct val="50000"/>
                </a:spcBef>
              </a:pPr>
              <a:r>
                <a:rPr kumimoji="1" lang="en-US" altLang="zh-CN">
                  <a:latin typeface="+mn-ea"/>
                  <a:ea typeface="+mn-ea"/>
                </a:rPr>
                <a:t>104</a:t>
              </a:r>
            </a:p>
            <a:p>
              <a:pPr>
                <a:lnSpc>
                  <a:spcPct val="45000"/>
                </a:lnSpc>
                <a:spcBef>
                  <a:spcPct val="50000"/>
                </a:spcBef>
              </a:pPr>
              <a:r>
                <a:rPr kumimoji="1" lang="en-US" altLang="zh-CN">
                  <a:latin typeface="+mn-ea"/>
                  <a:ea typeface="+mn-ea"/>
                </a:rPr>
                <a:t>106</a:t>
              </a:r>
            </a:p>
            <a:p>
              <a:pPr>
                <a:lnSpc>
                  <a:spcPct val="45000"/>
                </a:lnSpc>
                <a:spcBef>
                  <a:spcPct val="50000"/>
                </a:spcBef>
              </a:pPr>
              <a:r>
                <a:rPr kumimoji="1" lang="en-US" altLang="zh-CN">
                  <a:latin typeface="+mn-ea"/>
                  <a:ea typeface="+mn-ea"/>
                </a:rPr>
                <a:t>107</a:t>
              </a:r>
            </a:p>
            <a:p>
              <a:pPr>
                <a:lnSpc>
                  <a:spcPct val="45000"/>
                </a:lnSpc>
                <a:spcBef>
                  <a:spcPct val="50000"/>
                </a:spcBef>
              </a:pPr>
              <a:r>
                <a:rPr kumimoji="1" lang="en-US" altLang="zh-CN">
                  <a:latin typeface="+mn-ea"/>
                  <a:ea typeface="+mn-ea"/>
                </a:rPr>
                <a:t>112</a:t>
              </a:r>
            </a:p>
            <a:p>
              <a:pPr>
                <a:lnSpc>
                  <a:spcPct val="45000"/>
                </a:lnSpc>
                <a:spcBef>
                  <a:spcPct val="50000"/>
                </a:spcBef>
              </a:pPr>
              <a:r>
                <a:rPr kumimoji="1" lang="en-US" altLang="zh-CN">
                  <a:latin typeface="+mn-ea"/>
                  <a:ea typeface="+mn-ea"/>
                </a:rPr>
                <a:t>113</a:t>
              </a:r>
            </a:p>
            <a:p>
              <a:pPr>
                <a:lnSpc>
                  <a:spcPct val="45000"/>
                </a:lnSpc>
                <a:spcBef>
                  <a:spcPct val="50000"/>
                </a:spcBef>
              </a:pPr>
              <a:r>
                <a:rPr kumimoji="1" lang="en-US" altLang="zh-CN">
                  <a:latin typeface="+mn-ea"/>
                  <a:ea typeface="+mn-ea"/>
                </a:rPr>
                <a:t>114</a:t>
              </a:r>
            </a:p>
          </p:txBody>
        </p:sp>
        <p:sp>
          <p:nvSpPr>
            <p:cNvPr id="39" name="Rectangle 6"/>
            <p:cNvSpPr>
              <a:spLocks noChangeArrowheads="1"/>
            </p:cNvSpPr>
            <p:nvPr/>
          </p:nvSpPr>
          <p:spPr bwMode="auto">
            <a:xfrm>
              <a:off x="2976" y="1369"/>
              <a:ext cx="480"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74</a:t>
              </a:r>
            </a:p>
            <a:p>
              <a:pPr>
                <a:lnSpc>
                  <a:spcPct val="45000"/>
                </a:lnSpc>
                <a:spcBef>
                  <a:spcPct val="50000"/>
                </a:spcBef>
              </a:pPr>
              <a:r>
                <a:rPr kumimoji="1" lang="en-US" altLang="zh-CN">
                  <a:latin typeface="+mn-ea"/>
                  <a:ea typeface="+mn-ea"/>
                </a:rPr>
                <a:t>78</a:t>
              </a:r>
            </a:p>
            <a:p>
              <a:pPr>
                <a:lnSpc>
                  <a:spcPct val="45000"/>
                </a:lnSpc>
                <a:spcBef>
                  <a:spcPct val="50000"/>
                </a:spcBef>
              </a:pPr>
              <a:r>
                <a:rPr kumimoji="1" lang="en-US" altLang="zh-CN">
                  <a:latin typeface="+mn-ea"/>
                  <a:ea typeface="+mn-ea"/>
                </a:rPr>
                <a:t>80</a:t>
              </a:r>
            </a:p>
            <a:p>
              <a:pPr>
                <a:lnSpc>
                  <a:spcPct val="45000"/>
                </a:lnSpc>
                <a:spcBef>
                  <a:spcPct val="50000"/>
                </a:spcBef>
              </a:pPr>
              <a:r>
                <a:rPr kumimoji="1" lang="en-US" altLang="zh-CN">
                  <a:latin typeface="+mn-ea"/>
                  <a:ea typeface="+mn-ea"/>
                </a:rPr>
                <a:t>84</a:t>
              </a:r>
            </a:p>
            <a:p>
              <a:pPr>
                <a:lnSpc>
                  <a:spcPct val="45000"/>
                </a:lnSpc>
                <a:spcBef>
                  <a:spcPct val="50000"/>
                </a:spcBef>
              </a:pPr>
              <a:r>
                <a:rPr kumimoji="1" lang="en-US" altLang="zh-CN">
                  <a:latin typeface="+mn-ea"/>
                  <a:ea typeface="+mn-ea"/>
                </a:rPr>
                <a:t>85</a:t>
              </a:r>
            </a:p>
            <a:p>
              <a:pPr>
                <a:lnSpc>
                  <a:spcPct val="45000"/>
                </a:lnSpc>
                <a:spcBef>
                  <a:spcPct val="50000"/>
                </a:spcBef>
              </a:pPr>
              <a:r>
                <a:rPr kumimoji="1" lang="en-US" altLang="zh-CN">
                  <a:latin typeface="+mn-ea"/>
                  <a:ea typeface="+mn-ea"/>
                </a:rPr>
                <a:t>81</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82</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88</a:t>
              </a:r>
            </a:p>
            <a:p>
              <a:pPr>
                <a:lnSpc>
                  <a:spcPct val="45000"/>
                </a:lnSpc>
                <a:spcBef>
                  <a:spcPct val="50000"/>
                </a:spcBef>
              </a:pPr>
              <a:r>
                <a:rPr kumimoji="1" lang="en-US" altLang="zh-CN">
                  <a:latin typeface="+mn-ea"/>
                  <a:ea typeface="+mn-ea"/>
                </a:rPr>
                <a:t>86</a:t>
              </a:r>
            </a:p>
          </p:txBody>
        </p:sp>
        <p:sp>
          <p:nvSpPr>
            <p:cNvPr id="40" name="Rectangle 7"/>
            <p:cNvSpPr>
              <a:spLocks noChangeArrowheads="1"/>
            </p:cNvSpPr>
            <p:nvPr/>
          </p:nvSpPr>
          <p:spPr bwMode="auto">
            <a:xfrm>
              <a:off x="3648" y="1368"/>
              <a:ext cx="432" cy="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p:txBody>
        </p:sp>
        <p:sp>
          <p:nvSpPr>
            <p:cNvPr id="41" name="Rectangle 8"/>
            <p:cNvSpPr>
              <a:spLocks noChangeArrowheads="1"/>
            </p:cNvSpPr>
            <p:nvPr/>
          </p:nvSpPr>
          <p:spPr bwMode="auto">
            <a:xfrm>
              <a:off x="1632" y="576"/>
              <a:ext cx="326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样本    长       宽       高      重量</a:t>
              </a:r>
            </a:p>
          </p:txBody>
        </p:sp>
        <p:graphicFrame>
          <p:nvGraphicFramePr>
            <p:cNvPr id="42" name="Object 9"/>
            <p:cNvGraphicFramePr>
              <a:graphicFrameLocks noChangeAspect="1"/>
            </p:cNvGraphicFramePr>
            <p:nvPr>
              <p:extLst>
                <p:ext uri="{D42A27DB-BD31-4B8C-83A1-F6EECF244321}">
                  <p14:modId xmlns:p14="http://schemas.microsoft.com/office/powerpoint/2010/main" val="1527386892"/>
                </p:ext>
              </p:extLst>
            </p:nvPr>
          </p:nvGraphicFramePr>
          <p:xfrm>
            <a:off x="1748" y="761"/>
            <a:ext cx="2963" cy="584"/>
          </p:xfrm>
          <a:graphic>
            <a:graphicData uri="http://schemas.openxmlformats.org/presentationml/2006/ole">
              <mc:AlternateContent xmlns:mc="http://schemas.openxmlformats.org/markup-compatibility/2006">
                <mc:Choice xmlns:v="urn:schemas-microsoft-com:vml" Requires="v">
                  <p:oleObj spid="_x0000_s119921" name="Equation" r:id="rId3" imgW="1434960" imgH="190440" progId="Equation.DSMT4">
                    <p:embed/>
                  </p:oleObj>
                </mc:Choice>
                <mc:Fallback>
                  <p:oleObj name="Equation" r:id="rId3" imgW="1434960" imgH="190440" progId="Equation.DSMT4">
                    <p:embed/>
                    <p:pic>
                      <p:nvPicPr>
                        <p:cNvPr id="86027" name="Object 9"/>
                        <p:cNvPicPr>
                          <a:picLocks noChangeAspect="1" noChangeArrowheads="1"/>
                        </p:cNvPicPr>
                        <p:nvPr/>
                      </p:nvPicPr>
                      <p:blipFill>
                        <a:blip r:embed="rId4"/>
                        <a:srcRect/>
                        <a:stretch>
                          <a:fillRect/>
                        </a:stretch>
                      </p:blipFill>
                      <p:spPr bwMode="auto">
                        <a:xfrm>
                          <a:off x="1748" y="761"/>
                          <a:ext cx="2963" cy="584"/>
                        </a:xfrm>
                        <a:prstGeom prst="rect">
                          <a:avLst/>
                        </a:prstGeom>
                        <a:noFill/>
                        <a:ln>
                          <a:noFill/>
                        </a:ln>
                        <a:effectLst/>
                      </p:spPr>
                    </p:pic>
                  </p:oleObj>
                </mc:Fallback>
              </mc:AlternateContent>
            </a:graphicData>
          </a:graphic>
        </p:graphicFrame>
      </p:grpSp>
      <p:sp>
        <p:nvSpPr>
          <p:cNvPr id="43" name="Rectangle 10"/>
          <p:cNvSpPr>
            <a:spLocks noChangeArrowheads="1"/>
          </p:cNvSpPr>
          <p:nvPr/>
        </p:nvSpPr>
        <p:spPr bwMode="auto">
          <a:xfrm>
            <a:off x="3000375" y="1989138"/>
            <a:ext cx="762000" cy="230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龟壳化石数据</a:t>
            </a:r>
          </a:p>
        </p:txBody>
      </p:sp>
    </p:spTree>
    <p:extLst>
      <p:ext uri="{BB962C8B-B14F-4D97-AF65-F5344CB8AC3E}">
        <p14:creationId xmlns:p14="http://schemas.microsoft.com/office/powerpoint/2010/main" val="163077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68</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14" name="Object 2"/>
          <p:cNvGraphicFramePr>
            <a:graphicFrameLocks noChangeAspect="1"/>
          </p:cNvGraphicFramePr>
          <p:nvPr>
            <p:extLst>
              <p:ext uri="{D42A27DB-BD31-4B8C-83A1-F6EECF244321}">
                <p14:modId xmlns:p14="http://schemas.microsoft.com/office/powerpoint/2010/main" val="1479589529"/>
              </p:ext>
            </p:extLst>
          </p:nvPr>
        </p:nvGraphicFramePr>
        <p:xfrm>
          <a:off x="3677404" y="1669107"/>
          <a:ext cx="4838865" cy="725488"/>
        </p:xfrm>
        <a:graphic>
          <a:graphicData uri="http://schemas.openxmlformats.org/presentationml/2006/ole">
            <mc:AlternateContent xmlns:mc="http://schemas.openxmlformats.org/markup-compatibility/2006">
              <mc:Choice xmlns:v="urn:schemas-microsoft-com:vml" Requires="v">
                <p:oleObj spid="_x0000_s121275" name="Equation" r:id="rId3" imgW="1625400" imgH="190440" progId="Equation.DSMT4">
                  <p:embed/>
                </p:oleObj>
              </mc:Choice>
              <mc:Fallback>
                <p:oleObj name="Equation" r:id="rId3" imgW="1625400" imgH="190440" progId="Equation.DSMT4">
                  <p:embed/>
                  <p:pic>
                    <p:nvPicPr>
                      <p:cNvPr id="562178" name="Object 2"/>
                      <p:cNvPicPr>
                        <a:picLocks noChangeAspect="1" noChangeArrowheads="1"/>
                      </p:cNvPicPr>
                      <p:nvPr/>
                    </p:nvPicPr>
                    <p:blipFill>
                      <a:blip r:embed="rId4"/>
                      <a:srcRect/>
                      <a:stretch>
                        <a:fillRect/>
                      </a:stretch>
                    </p:blipFill>
                    <p:spPr bwMode="black">
                      <a:xfrm>
                        <a:off x="3677404" y="1669107"/>
                        <a:ext cx="4838865" cy="725488"/>
                      </a:xfrm>
                      <a:prstGeom prst="rect">
                        <a:avLst/>
                      </a:prstGeom>
                      <a:noFill/>
                      <a:ln>
                        <a:noFill/>
                      </a:ln>
                      <a:effectLst/>
                    </p:spPr>
                  </p:pic>
                </p:oleObj>
              </mc:Fallback>
            </mc:AlternateContent>
          </a:graphicData>
        </a:graphic>
      </p:graphicFrame>
      <p:sp>
        <p:nvSpPr>
          <p:cNvPr id="15" name="Rectangle 3"/>
          <p:cNvSpPr>
            <a:spLocks noChangeArrowheads="1"/>
          </p:cNvSpPr>
          <p:nvPr/>
        </p:nvSpPr>
        <p:spPr bwMode="auto">
          <a:xfrm>
            <a:off x="2135188" y="1181101"/>
            <a:ext cx="7321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规格化的重量和长宽高之间存在线性关系</a:t>
            </a:r>
          </a:p>
        </p:txBody>
      </p:sp>
      <p:sp>
        <p:nvSpPr>
          <p:cNvPr id="16" name="Text Box 4"/>
          <p:cNvSpPr txBox="1">
            <a:spLocks noChangeArrowheads="1"/>
          </p:cNvSpPr>
          <p:nvPr/>
        </p:nvSpPr>
        <p:spPr bwMode="black">
          <a:xfrm>
            <a:off x="2135189" y="265127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参数估计：</a:t>
            </a:r>
          </a:p>
        </p:txBody>
      </p:sp>
      <p:graphicFrame>
        <p:nvGraphicFramePr>
          <p:cNvPr id="17" name="Object 5"/>
          <p:cNvGraphicFramePr>
            <a:graphicFrameLocks noChangeAspect="1"/>
          </p:cNvGraphicFramePr>
          <p:nvPr>
            <p:extLst>
              <p:ext uri="{D42A27DB-BD31-4B8C-83A1-F6EECF244321}">
                <p14:modId xmlns:p14="http://schemas.microsoft.com/office/powerpoint/2010/main" val="610279014"/>
              </p:ext>
            </p:extLst>
          </p:nvPr>
        </p:nvGraphicFramePr>
        <p:xfrm>
          <a:off x="4117976" y="2335213"/>
          <a:ext cx="3318310" cy="1116616"/>
        </p:xfrm>
        <a:graphic>
          <a:graphicData uri="http://schemas.openxmlformats.org/presentationml/2006/ole">
            <mc:AlternateContent xmlns:mc="http://schemas.openxmlformats.org/markup-compatibility/2006">
              <mc:Choice xmlns:v="urn:schemas-microsoft-com:vml" Requires="v">
                <p:oleObj spid="_x0000_s121276" name="Equation" r:id="rId5" imgW="1473120" imgH="419040" progId="Equation.DSMT4">
                  <p:embed/>
                </p:oleObj>
              </mc:Choice>
              <mc:Fallback>
                <p:oleObj name="Equation" r:id="rId5" imgW="1473120" imgH="419040" progId="Equation.DSMT4">
                  <p:embed/>
                  <p:pic>
                    <p:nvPicPr>
                      <p:cNvPr id="562181" name="Object 5"/>
                      <p:cNvPicPr>
                        <a:picLocks noChangeAspect="1" noChangeArrowheads="1"/>
                      </p:cNvPicPr>
                      <p:nvPr/>
                    </p:nvPicPr>
                    <p:blipFill>
                      <a:blip r:embed="rId6"/>
                      <a:srcRect/>
                      <a:stretch>
                        <a:fillRect/>
                      </a:stretch>
                    </p:blipFill>
                    <p:spPr bwMode="black">
                      <a:xfrm>
                        <a:off x="4117976" y="2335213"/>
                        <a:ext cx="3318310" cy="1116616"/>
                      </a:xfrm>
                      <a:prstGeom prst="rect">
                        <a:avLst/>
                      </a:prstGeom>
                      <a:noFill/>
                      <a:ln>
                        <a:noFill/>
                      </a:ln>
                      <a:effec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238237335"/>
              </p:ext>
            </p:extLst>
          </p:nvPr>
        </p:nvGraphicFramePr>
        <p:xfrm>
          <a:off x="3571657" y="3610231"/>
          <a:ext cx="5365751" cy="711171"/>
        </p:xfrm>
        <a:graphic>
          <a:graphicData uri="http://schemas.openxmlformats.org/presentationml/2006/ole">
            <mc:AlternateContent xmlns:mc="http://schemas.openxmlformats.org/markup-compatibility/2006">
              <mc:Choice xmlns:v="urn:schemas-microsoft-com:vml" Requires="v">
                <p:oleObj spid="_x0000_s121277" name="Equation" r:id="rId7" imgW="1803240" imgH="190440" progId="Equation.DSMT4">
                  <p:embed/>
                </p:oleObj>
              </mc:Choice>
              <mc:Fallback>
                <p:oleObj name="Equation" r:id="rId7" imgW="1803240" imgH="190440" progId="Equation.DSMT4">
                  <p:embed/>
                  <p:pic>
                    <p:nvPicPr>
                      <p:cNvPr id="562182" name="Object 6"/>
                      <p:cNvPicPr>
                        <a:picLocks noChangeAspect="1" noChangeArrowheads="1"/>
                      </p:cNvPicPr>
                      <p:nvPr/>
                    </p:nvPicPr>
                    <p:blipFill>
                      <a:blip r:embed="rId8"/>
                      <a:srcRect/>
                      <a:stretch>
                        <a:fillRect/>
                      </a:stretch>
                    </p:blipFill>
                    <p:spPr bwMode="black">
                      <a:xfrm>
                        <a:off x="3571657" y="3610231"/>
                        <a:ext cx="5365751" cy="711171"/>
                      </a:xfrm>
                      <a:prstGeom prst="rect">
                        <a:avLst/>
                      </a:prstGeom>
                      <a:noFill/>
                      <a:ln>
                        <a:noFill/>
                      </a:ln>
                      <a:effectLst/>
                    </p:spPr>
                  </p:pic>
                </p:oleObj>
              </mc:Fallback>
            </mc:AlternateContent>
          </a:graphicData>
        </a:graphic>
      </p:graphicFrame>
      <p:sp>
        <p:nvSpPr>
          <p:cNvPr id="19" name="Text Box 8"/>
          <p:cNvSpPr txBox="1">
            <a:spLocks noChangeArrowheads="1"/>
          </p:cNvSpPr>
          <p:nvPr/>
        </p:nvSpPr>
        <p:spPr bwMode="black">
          <a:xfrm>
            <a:off x="2063751" y="4465787"/>
            <a:ext cx="3065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相对拟合误差：</a:t>
            </a:r>
          </a:p>
        </p:txBody>
      </p:sp>
      <p:graphicFrame>
        <p:nvGraphicFramePr>
          <p:cNvPr id="20" name="Object 10"/>
          <p:cNvGraphicFramePr>
            <a:graphicFrameLocks noChangeAspect="1"/>
          </p:cNvGraphicFramePr>
          <p:nvPr>
            <p:extLst>
              <p:ext uri="{D42A27DB-BD31-4B8C-83A1-F6EECF244321}">
                <p14:modId xmlns:p14="http://schemas.microsoft.com/office/powerpoint/2010/main" val="994652737"/>
              </p:ext>
            </p:extLst>
          </p:nvPr>
        </p:nvGraphicFramePr>
        <p:xfrm>
          <a:off x="4506914" y="4205288"/>
          <a:ext cx="4377321" cy="1995096"/>
        </p:xfrm>
        <a:graphic>
          <a:graphicData uri="http://schemas.openxmlformats.org/presentationml/2006/ole">
            <mc:AlternateContent xmlns:mc="http://schemas.openxmlformats.org/markup-compatibility/2006">
              <mc:Choice xmlns:v="urn:schemas-microsoft-com:vml" Requires="v">
                <p:oleObj spid="_x0000_s121278" name="Equation" r:id="rId9" imgW="2031840" imgH="838080" progId="Equation.DSMT4">
                  <p:embed/>
                </p:oleObj>
              </mc:Choice>
              <mc:Fallback>
                <p:oleObj name="Equation" r:id="rId9" imgW="2031840" imgH="838080" progId="Equation.DSMT4">
                  <p:embed/>
                  <p:pic>
                    <p:nvPicPr>
                      <p:cNvPr id="562186" name="Object 10"/>
                      <p:cNvPicPr>
                        <a:picLocks noChangeAspect="1" noChangeArrowheads="1"/>
                      </p:cNvPicPr>
                      <p:nvPr/>
                    </p:nvPicPr>
                    <p:blipFill>
                      <a:blip r:embed="rId10"/>
                      <a:srcRect/>
                      <a:stretch>
                        <a:fillRect/>
                      </a:stretch>
                    </p:blipFill>
                    <p:spPr bwMode="auto">
                      <a:xfrm>
                        <a:off x="4506914" y="4205288"/>
                        <a:ext cx="4377321" cy="19950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56223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69</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pSp>
        <p:nvGrpSpPr>
          <p:cNvPr id="12" name="Group 2"/>
          <p:cNvGrpSpPr>
            <a:grpSpLocks/>
          </p:cNvGrpSpPr>
          <p:nvPr/>
        </p:nvGrpSpPr>
        <p:grpSpPr bwMode="auto">
          <a:xfrm>
            <a:off x="4800600" y="1052513"/>
            <a:ext cx="4535488" cy="4650326"/>
            <a:chOff x="1632" y="672"/>
            <a:chExt cx="3264" cy="3247"/>
          </a:xfrm>
        </p:grpSpPr>
        <p:sp>
          <p:nvSpPr>
            <p:cNvPr id="13" name="Rectangle 3"/>
            <p:cNvSpPr>
              <a:spLocks noChangeArrowheads="1"/>
            </p:cNvSpPr>
            <p:nvPr/>
          </p:nvSpPr>
          <p:spPr bwMode="auto">
            <a:xfrm>
              <a:off x="1632" y="672"/>
              <a:ext cx="326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样本    长      宽      高    重量</a:t>
              </a:r>
            </a:p>
          </p:txBody>
        </p:sp>
        <p:graphicFrame>
          <p:nvGraphicFramePr>
            <p:cNvPr id="21" name="Object 4"/>
            <p:cNvGraphicFramePr>
              <a:graphicFrameLocks noChangeAspect="1"/>
            </p:cNvGraphicFramePr>
            <p:nvPr>
              <p:extLst>
                <p:ext uri="{D42A27DB-BD31-4B8C-83A1-F6EECF244321}">
                  <p14:modId xmlns:p14="http://schemas.microsoft.com/office/powerpoint/2010/main" val="3263687450"/>
                </p:ext>
              </p:extLst>
            </p:nvPr>
          </p:nvGraphicFramePr>
          <p:xfrm>
            <a:off x="1759" y="891"/>
            <a:ext cx="2926" cy="539"/>
          </p:xfrm>
          <a:graphic>
            <a:graphicData uri="http://schemas.openxmlformats.org/presentationml/2006/ole">
              <mc:AlternateContent xmlns:mc="http://schemas.openxmlformats.org/markup-compatibility/2006">
                <mc:Choice xmlns:v="urn:schemas-microsoft-com:vml" Requires="v">
                  <p:oleObj spid="_x0000_s121971" name="Equation" r:id="rId3" imgW="1434960" imgH="190440" progId="Equation.DSMT4">
                    <p:embed/>
                  </p:oleObj>
                </mc:Choice>
                <mc:Fallback>
                  <p:oleObj name="Equation" r:id="rId3" imgW="1434960" imgH="190440" progId="Equation.DSMT4">
                    <p:embed/>
                    <p:pic>
                      <p:nvPicPr>
                        <p:cNvPr id="88070" name="Object 4"/>
                        <p:cNvPicPr>
                          <a:picLocks noChangeAspect="1" noChangeArrowheads="1"/>
                        </p:cNvPicPr>
                        <p:nvPr/>
                      </p:nvPicPr>
                      <p:blipFill>
                        <a:blip r:embed="rId4"/>
                        <a:srcRect/>
                        <a:stretch>
                          <a:fillRect/>
                        </a:stretch>
                      </p:blipFill>
                      <p:spPr bwMode="auto">
                        <a:xfrm>
                          <a:off x="1759" y="891"/>
                          <a:ext cx="2926" cy="539"/>
                        </a:xfrm>
                        <a:prstGeom prst="rect">
                          <a:avLst/>
                        </a:prstGeom>
                        <a:noFill/>
                        <a:ln>
                          <a:noFill/>
                        </a:ln>
                        <a:effectLst/>
                      </p:spPr>
                    </p:pic>
                  </p:oleObj>
                </mc:Fallback>
              </mc:AlternateContent>
            </a:graphicData>
          </a:graphic>
        </p:graphicFrame>
        <p:sp>
          <p:nvSpPr>
            <p:cNvPr id="22" name="Rectangle 5"/>
            <p:cNvSpPr>
              <a:spLocks noChangeArrowheads="1"/>
            </p:cNvSpPr>
            <p:nvPr/>
          </p:nvSpPr>
          <p:spPr bwMode="auto">
            <a:xfrm>
              <a:off x="1680" y="1512"/>
              <a:ext cx="480" cy="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13</a:t>
              </a:r>
            </a:p>
            <a:p>
              <a:pPr>
                <a:lnSpc>
                  <a:spcPct val="45000"/>
                </a:lnSpc>
                <a:spcBef>
                  <a:spcPct val="50000"/>
                </a:spcBef>
              </a:pPr>
              <a:r>
                <a:rPr kumimoji="1" lang="en-US" altLang="zh-CN">
                  <a:latin typeface="+mn-ea"/>
                  <a:ea typeface="+mn-ea"/>
                </a:rPr>
                <a:t>14</a:t>
              </a:r>
            </a:p>
            <a:p>
              <a:pPr>
                <a:lnSpc>
                  <a:spcPct val="45000"/>
                </a:lnSpc>
                <a:spcBef>
                  <a:spcPct val="50000"/>
                </a:spcBef>
              </a:pPr>
              <a:r>
                <a:rPr kumimoji="1" lang="en-US" altLang="zh-CN">
                  <a:latin typeface="+mn-ea"/>
                  <a:ea typeface="+mn-ea"/>
                </a:rPr>
                <a:t>15</a:t>
              </a:r>
            </a:p>
            <a:p>
              <a:pPr>
                <a:lnSpc>
                  <a:spcPct val="45000"/>
                </a:lnSpc>
                <a:spcBef>
                  <a:spcPct val="50000"/>
                </a:spcBef>
              </a:pPr>
              <a:r>
                <a:rPr kumimoji="1" lang="en-US" altLang="zh-CN">
                  <a:latin typeface="+mn-ea"/>
                  <a:ea typeface="+mn-ea"/>
                </a:rPr>
                <a:t>16</a:t>
              </a:r>
            </a:p>
            <a:p>
              <a:pPr>
                <a:lnSpc>
                  <a:spcPct val="45000"/>
                </a:lnSpc>
                <a:spcBef>
                  <a:spcPct val="50000"/>
                </a:spcBef>
              </a:pPr>
              <a:r>
                <a:rPr kumimoji="1" lang="en-US" altLang="zh-CN">
                  <a:latin typeface="+mn-ea"/>
                  <a:ea typeface="+mn-ea"/>
                </a:rPr>
                <a:t>17</a:t>
              </a:r>
            </a:p>
            <a:p>
              <a:pPr>
                <a:lnSpc>
                  <a:spcPct val="45000"/>
                </a:lnSpc>
                <a:spcBef>
                  <a:spcPct val="50000"/>
                </a:spcBef>
              </a:pPr>
              <a:r>
                <a:rPr kumimoji="1" lang="en-US" altLang="zh-CN">
                  <a:latin typeface="+mn-ea"/>
                  <a:ea typeface="+mn-ea"/>
                </a:rPr>
                <a:t>18</a:t>
              </a:r>
            </a:p>
            <a:p>
              <a:pPr>
                <a:lnSpc>
                  <a:spcPct val="45000"/>
                </a:lnSpc>
                <a:spcBef>
                  <a:spcPct val="50000"/>
                </a:spcBef>
              </a:pPr>
              <a:r>
                <a:rPr kumimoji="1" lang="en-US" altLang="zh-CN">
                  <a:latin typeface="+mn-ea"/>
                  <a:ea typeface="+mn-ea"/>
                </a:rPr>
                <a:t>19</a:t>
              </a:r>
            </a:p>
            <a:p>
              <a:pPr>
                <a:lnSpc>
                  <a:spcPct val="45000"/>
                </a:lnSpc>
                <a:spcBef>
                  <a:spcPct val="50000"/>
                </a:spcBef>
              </a:pPr>
              <a:r>
                <a:rPr kumimoji="1" lang="en-US" altLang="zh-CN">
                  <a:latin typeface="+mn-ea"/>
                  <a:ea typeface="+mn-ea"/>
                </a:rPr>
                <a:t>20</a:t>
              </a:r>
            </a:p>
            <a:p>
              <a:pPr>
                <a:lnSpc>
                  <a:spcPct val="45000"/>
                </a:lnSpc>
                <a:spcBef>
                  <a:spcPct val="50000"/>
                </a:spcBef>
              </a:pPr>
              <a:r>
                <a:rPr kumimoji="1" lang="en-US" altLang="zh-CN">
                  <a:latin typeface="+mn-ea"/>
                  <a:ea typeface="+mn-ea"/>
                </a:rPr>
                <a:t>21</a:t>
              </a:r>
            </a:p>
            <a:p>
              <a:pPr>
                <a:lnSpc>
                  <a:spcPct val="45000"/>
                </a:lnSpc>
                <a:spcBef>
                  <a:spcPct val="50000"/>
                </a:spcBef>
              </a:pPr>
              <a:r>
                <a:rPr kumimoji="1" lang="en-US" altLang="zh-CN">
                  <a:latin typeface="+mn-ea"/>
                  <a:ea typeface="+mn-ea"/>
                </a:rPr>
                <a:t>22</a:t>
              </a:r>
            </a:p>
            <a:p>
              <a:pPr>
                <a:lnSpc>
                  <a:spcPct val="45000"/>
                </a:lnSpc>
                <a:spcBef>
                  <a:spcPct val="50000"/>
                </a:spcBef>
              </a:pPr>
              <a:r>
                <a:rPr kumimoji="1" lang="en-US" altLang="zh-CN">
                  <a:latin typeface="+mn-ea"/>
                  <a:ea typeface="+mn-ea"/>
                </a:rPr>
                <a:t>23</a:t>
              </a:r>
            </a:p>
            <a:p>
              <a:pPr>
                <a:lnSpc>
                  <a:spcPct val="45000"/>
                </a:lnSpc>
                <a:spcBef>
                  <a:spcPct val="50000"/>
                </a:spcBef>
              </a:pPr>
              <a:r>
                <a:rPr kumimoji="1" lang="en-US" altLang="zh-CN">
                  <a:latin typeface="+mn-ea"/>
                  <a:ea typeface="+mn-ea"/>
                </a:rPr>
                <a:t>24</a:t>
              </a:r>
            </a:p>
          </p:txBody>
        </p:sp>
        <p:sp>
          <p:nvSpPr>
            <p:cNvPr id="23" name="Rectangle 6"/>
            <p:cNvSpPr>
              <a:spLocks noChangeArrowheads="1"/>
            </p:cNvSpPr>
            <p:nvPr/>
          </p:nvSpPr>
          <p:spPr bwMode="auto">
            <a:xfrm>
              <a:off x="2304" y="1512"/>
              <a:ext cx="528" cy="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116</a:t>
              </a:r>
            </a:p>
            <a:p>
              <a:pPr>
                <a:lnSpc>
                  <a:spcPct val="45000"/>
                </a:lnSpc>
                <a:spcBef>
                  <a:spcPct val="50000"/>
                </a:spcBef>
              </a:pPr>
              <a:r>
                <a:rPr kumimoji="1" lang="en-US" altLang="zh-CN">
                  <a:latin typeface="+mn-ea"/>
                  <a:ea typeface="+mn-ea"/>
                </a:rPr>
                <a:t>117</a:t>
              </a:r>
            </a:p>
            <a:p>
              <a:pPr>
                <a:lnSpc>
                  <a:spcPct val="45000"/>
                </a:lnSpc>
                <a:spcBef>
                  <a:spcPct val="50000"/>
                </a:spcBef>
              </a:pPr>
              <a:r>
                <a:rPr kumimoji="1" lang="en-US" altLang="zh-CN">
                  <a:latin typeface="+mn-ea"/>
                  <a:ea typeface="+mn-ea"/>
                </a:rPr>
                <a:t>117</a:t>
              </a:r>
            </a:p>
            <a:p>
              <a:pPr>
                <a:lnSpc>
                  <a:spcPct val="45000"/>
                </a:lnSpc>
                <a:spcBef>
                  <a:spcPct val="50000"/>
                </a:spcBef>
              </a:pPr>
              <a:r>
                <a:rPr kumimoji="1" lang="en-US" altLang="zh-CN">
                  <a:latin typeface="+mn-ea"/>
                  <a:ea typeface="+mn-ea"/>
                </a:rPr>
                <a:t>119</a:t>
              </a:r>
            </a:p>
            <a:p>
              <a:pPr>
                <a:lnSpc>
                  <a:spcPct val="45000"/>
                </a:lnSpc>
                <a:spcBef>
                  <a:spcPct val="50000"/>
                </a:spcBef>
              </a:pPr>
              <a:r>
                <a:rPr kumimoji="1" lang="en-US" altLang="zh-CN">
                  <a:latin typeface="+mn-ea"/>
                  <a:ea typeface="+mn-ea"/>
                </a:rPr>
                <a:t>120</a:t>
              </a:r>
            </a:p>
            <a:p>
              <a:pPr>
                <a:lnSpc>
                  <a:spcPct val="45000"/>
                </a:lnSpc>
                <a:spcBef>
                  <a:spcPct val="50000"/>
                </a:spcBef>
              </a:pPr>
              <a:r>
                <a:rPr kumimoji="1" lang="en-US" altLang="zh-CN">
                  <a:latin typeface="+mn-ea"/>
                  <a:ea typeface="+mn-ea"/>
                </a:rPr>
                <a:t>120</a:t>
              </a:r>
            </a:p>
            <a:p>
              <a:pPr>
                <a:lnSpc>
                  <a:spcPct val="45000"/>
                </a:lnSpc>
                <a:spcBef>
                  <a:spcPct val="50000"/>
                </a:spcBef>
              </a:pPr>
              <a:r>
                <a:rPr kumimoji="1" lang="en-US" altLang="zh-CN">
                  <a:latin typeface="+mn-ea"/>
                  <a:ea typeface="+mn-ea"/>
                </a:rPr>
                <a:t>121</a:t>
              </a:r>
            </a:p>
            <a:p>
              <a:pPr>
                <a:lnSpc>
                  <a:spcPct val="45000"/>
                </a:lnSpc>
                <a:spcBef>
                  <a:spcPct val="50000"/>
                </a:spcBef>
              </a:pPr>
              <a:r>
                <a:rPr kumimoji="1" lang="en-US" altLang="zh-CN">
                  <a:latin typeface="+mn-ea"/>
                  <a:ea typeface="+mn-ea"/>
                </a:rPr>
                <a:t>125</a:t>
              </a:r>
            </a:p>
            <a:p>
              <a:pPr>
                <a:lnSpc>
                  <a:spcPct val="45000"/>
                </a:lnSpc>
                <a:spcBef>
                  <a:spcPct val="50000"/>
                </a:spcBef>
              </a:pPr>
              <a:r>
                <a:rPr kumimoji="1" lang="en-US" altLang="zh-CN">
                  <a:latin typeface="+mn-ea"/>
                  <a:ea typeface="+mn-ea"/>
                </a:rPr>
                <a:t>127</a:t>
              </a:r>
            </a:p>
            <a:p>
              <a:pPr>
                <a:lnSpc>
                  <a:spcPct val="45000"/>
                </a:lnSpc>
                <a:spcBef>
                  <a:spcPct val="50000"/>
                </a:spcBef>
              </a:pPr>
              <a:r>
                <a:rPr kumimoji="1" lang="en-US" altLang="zh-CN">
                  <a:latin typeface="+mn-ea"/>
                  <a:ea typeface="+mn-ea"/>
                </a:rPr>
                <a:t>128</a:t>
              </a:r>
            </a:p>
            <a:p>
              <a:pPr>
                <a:lnSpc>
                  <a:spcPct val="45000"/>
                </a:lnSpc>
                <a:spcBef>
                  <a:spcPct val="50000"/>
                </a:spcBef>
              </a:pPr>
              <a:r>
                <a:rPr kumimoji="1" lang="en-US" altLang="zh-CN">
                  <a:latin typeface="+mn-ea"/>
                  <a:ea typeface="+mn-ea"/>
                </a:rPr>
                <a:t>131</a:t>
              </a:r>
            </a:p>
            <a:p>
              <a:pPr>
                <a:lnSpc>
                  <a:spcPct val="45000"/>
                </a:lnSpc>
                <a:spcBef>
                  <a:spcPct val="50000"/>
                </a:spcBef>
              </a:pPr>
              <a:r>
                <a:rPr kumimoji="1" lang="en-US" altLang="zh-CN">
                  <a:latin typeface="+mn-ea"/>
                  <a:ea typeface="+mn-ea"/>
                </a:rPr>
                <a:t>135</a:t>
              </a:r>
            </a:p>
          </p:txBody>
        </p:sp>
        <p:sp>
          <p:nvSpPr>
            <p:cNvPr id="24" name="Rectangle 7"/>
            <p:cNvSpPr>
              <a:spLocks noChangeArrowheads="1"/>
            </p:cNvSpPr>
            <p:nvPr/>
          </p:nvSpPr>
          <p:spPr bwMode="auto">
            <a:xfrm>
              <a:off x="2976" y="1512"/>
              <a:ext cx="481" cy="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90</a:t>
              </a:r>
            </a:p>
            <a:p>
              <a:pPr>
                <a:lnSpc>
                  <a:spcPct val="45000"/>
                </a:lnSpc>
                <a:spcBef>
                  <a:spcPct val="50000"/>
                </a:spcBef>
              </a:pPr>
              <a:r>
                <a:rPr kumimoji="1" lang="en-US" altLang="zh-CN">
                  <a:latin typeface="+mn-ea"/>
                  <a:ea typeface="+mn-ea"/>
                </a:rPr>
                <a:t>90</a:t>
              </a:r>
            </a:p>
            <a:p>
              <a:pPr>
                <a:lnSpc>
                  <a:spcPct val="45000"/>
                </a:lnSpc>
                <a:spcBef>
                  <a:spcPct val="50000"/>
                </a:spcBef>
              </a:pPr>
              <a:r>
                <a:rPr kumimoji="1" lang="en-US" altLang="zh-CN">
                  <a:latin typeface="+mn-ea"/>
                  <a:ea typeface="+mn-ea"/>
                </a:rPr>
                <a:t>91</a:t>
              </a:r>
            </a:p>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95</a:t>
              </a:r>
            </a:p>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95</a:t>
              </a:r>
            </a:p>
            <a:p>
              <a:pPr>
                <a:lnSpc>
                  <a:spcPct val="45000"/>
                </a:lnSpc>
                <a:spcBef>
                  <a:spcPct val="50000"/>
                </a:spcBef>
              </a:pPr>
              <a:r>
                <a:rPr kumimoji="1" lang="en-US" altLang="zh-CN">
                  <a:latin typeface="+mn-ea"/>
                  <a:ea typeface="+mn-ea"/>
                </a:rPr>
                <a:t>95</a:t>
              </a:r>
            </a:p>
            <a:p>
              <a:pPr>
                <a:lnSpc>
                  <a:spcPct val="45000"/>
                </a:lnSpc>
                <a:spcBef>
                  <a:spcPct val="50000"/>
                </a:spcBef>
              </a:pPr>
              <a:r>
                <a:rPr kumimoji="1" lang="en-US" altLang="zh-CN">
                  <a:latin typeface="+mn-ea"/>
                  <a:ea typeface="+mn-ea"/>
                </a:rPr>
                <a:t>106</a:t>
              </a:r>
            </a:p>
          </p:txBody>
        </p:sp>
        <p:sp>
          <p:nvSpPr>
            <p:cNvPr id="25" name="Rectangle 8"/>
            <p:cNvSpPr>
              <a:spLocks noChangeArrowheads="1"/>
            </p:cNvSpPr>
            <p:nvPr/>
          </p:nvSpPr>
          <p:spPr bwMode="auto">
            <a:xfrm>
              <a:off x="3648" y="1512"/>
              <a:ext cx="432" cy="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43</a:t>
              </a:r>
            </a:p>
            <a:p>
              <a:pPr>
                <a:lnSpc>
                  <a:spcPct val="45000"/>
                </a:lnSpc>
                <a:spcBef>
                  <a:spcPct val="50000"/>
                </a:spcBef>
              </a:pPr>
              <a:r>
                <a:rPr kumimoji="1" lang="en-US" altLang="zh-CN">
                  <a:latin typeface="+mn-ea"/>
                  <a:ea typeface="+mn-ea"/>
                </a:rPr>
                <a:t>41</a:t>
              </a:r>
            </a:p>
            <a:p>
              <a:pPr>
                <a:lnSpc>
                  <a:spcPct val="45000"/>
                </a:lnSpc>
                <a:spcBef>
                  <a:spcPct val="50000"/>
                </a:spcBef>
              </a:pPr>
              <a:r>
                <a:rPr kumimoji="1" lang="en-US" altLang="zh-CN">
                  <a:latin typeface="+mn-ea"/>
                  <a:ea typeface="+mn-ea"/>
                </a:rPr>
                <a:t>41</a:t>
              </a:r>
            </a:p>
            <a:p>
              <a:pPr>
                <a:lnSpc>
                  <a:spcPct val="45000"/>
                </a:lnSpc>
                <a:spcBef>
                  <a:spcPct val="50000"/>
                </a:spcBef>
              </a:pPr>
              <a:r>
                <a:rPr kumimoji="1" lang="en-US" altLang="zh-CN">
                  <a:latin typeface="+mn-ea"/>
                  <a:ea typeface="+mn-ea"/>
                </a:rPr>
                <a:t>41</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44</a:t>
              </a:r>
            </a:p>
            <a:p>
              <a:pPr>
                <a:lnSpc>
                  <a:spcPct val="45000"/>
                </a:lnSpc>
                <a:spcBef>
                  <a:spcPct val="50000"/>
                </a:spcBef>
              </a:pPr>
              <a:r>
                <a:rPr kumimoji="1" lang="en-US" altLang="zh-CN">
                  <a:latin typeface="+mn-ea"/>
                  <a:ea typeface="+mn-ea"/>
                </a:rPr>
                <a:t>42</a:t>
              </a:r>
            </a:p>
            <a:p>
              <a:pPr>
                <a:lnSpc>
                  <a:spcPct val="45000"/>
                </a:lnSpc>
                <a:spcBef>
                  <a:spcPct val="50000"/>
                </a:spcBef>
              </a:pPr>
              <a:r>
                <a:rPr kumimoji="1" lang="en-US" altLang="zh-CN">
                  <a:latin typeface="+mn-ea"/>
                  <a:ea typeface="+mn-ea"/>
                </a:rPr>
                <a:t>45</a:t>
              </a:r>
            </a:p>
            <a:p>
              <a:pPr>
                <a:lnSpc>
                  <a:spcPct val="45000"/>
                </a:lnSpc>
                <a:spcBef>
                  <a:spcPct val="50000"/>
                </a:spcBef>
              </a:pPr>
              <a:r>
                <a:rPr kumimoji="1" lang="en-US" altLang="zh-CN">
                  <a:latin typeface="+mn-ea"/>
                  <a:ea typeface="+mn-ea"/>
                </a:rPr>
                <a:t>45</a:t>
              </a:r>
            </a:p>
            <a:p>
              <a:pPr>
                <a:lnSpc>
                  <a:spcPct val="45000"/>
                </a:lnSpc>
                <a:spcBef>
                  <a:spcPct val="50000"/>
                </a:spcBef>
              </a:pPr>
              <a:r>
                <a:rPr kumimoji="1" lang="en-US" altLang="zh-CN">
                  <a:latin typeface="+mn-ea"/>
                  <a:ea typeface="+mn-ea"/>
                </a:rPr>
                <a:t>45</a:t>
              </a:r>
            </a:p>
            <a:p>
              <a:pPr>
                <a:lnSpc>
                  <a:spcPct val="45000"/>
                </a:lnSpc>
                <a:spcBef>
                  <a:spcPct val="50000"/>
                </a:spcBef>
              </a:pPr>
              <a:r>
                <a:rPr kumimoji="1" lang="en-US" altLang="zh-CN">
                  <a:latin typeface="+mn-ea"/>
                  <a:ea typeface="+mn-ea"/>
                </a:rPr>
                <a:t>46</a:t>
              </a:r>
            </a:p>
            <a:p>
              <a:pPr>
                <a:lnSpc>
                  <a:spcPct val="45000"/>
                </a:lnSpc>
                <a:spcBef>
                  <a:spcPct val="50000"/>
                </a:spcBef>
              </a:pPr>
              <a:r>
                <a:rPr kumimoji="1" lang="en-US" altLang="zh-CN">
                  <a:latin typeface="+mn-ea"/>
                  <a:ea typeface="+mn-ea"/>
                </a:rPr>
                <a:t>47</a:t>
              </a:r>
            </a:p>
          </p:txBody>
        </p:sp>
        <p:sp>
          <p:nvSpPr>
            <p:cNvPr id="26" name="Rectangle 9"/>
            <p:cNvSpPr>
              <a:spLocks noChangeArrowheads="1"/>
            </p:cNvSpPr>
            <p:nvPr/>
          </p:nvSpPr>
          <p:spPr bwMode="auto">
            <a:xfrm>
              <a:off x="4320" y="1512"/>
              <a:ext cx="567" cy="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eaLnBrk="1" hangingPunct="1">
                <a:lnSpc>
                  <a:spcPct val="45000"/>
                </a:lnSpc>
                <a:spcBef>
                  <a:spcPct val="50000"/>
                </a:spcBef>
              </a:pPr>
              <a:r>
                <a:rPr kumimoji="1" lang="zh-CN" altLang="en-US">
                  <a:latin typeface="+mn-ea"/>
                  <a:ea typeface="+mn-ea"/>
                </a:rPr>
                <a:t>  </a:t>
              </a:r>
              <a:r>
                <a:rPr kumimoji="1" lang="en-US" altLang="zh-CN">
                  <a:latin typeface="+mn-ea"/>
                  <a:ea typeface="+mn-ea"/>
                </a:rPr>
                <a:t>124</a:t>
              </a:r>
            </a:p>
            <a:p>
              <a:pPr algn="l" eaLnBrk="1" hangingPunct="1">
                <a:lnSpc>
                  <a:spcPct val="45000"/>
                </a:lnSpc>
                <a:spcBef>
                  <a:spcPct val="50000"/>
                </a:spcBef>
              </a:pPr>
              <a:r>
                <a:rPr kumimoji="1" lang="en-US" altLang="zh-CN">
                  <a:latin typeface="+mn-ea"/>
                  <a:ea typeface="+mn-ea"/>
                </a:rPr>
                <a:t>  121</a:t>
              </a:r>
            </a:p>
            <a:p>
              <a:pPr algn="l" eaLnBrk="1" hangingPunct="1">
                <a:lnSpc>
                  <a:spcPct val="45000"/>
                </a:lnSpc>
                <a:spcBef>
                  <a:spcPct val="50000"/>
                </a:spcBef>
              </a:pPr>
              <a:r>
                <a:rPr kumimoji="1" lang="en-US" altLang="zh-CN">
                  <a:latin typeface="+mn-ea"/>
                  <a:ea typeface="+mn-ea"/>
                </a:rPr>
                <a:t>  119</a:t>
              </a:r>
            </a:p>
            <a:p>
              <a:pPr algn="l" eaLnBrk="1" hangingPunct="1">
                <a:lnSpc>
                  <a:spcPct val="45000"/>
                </a:lnSpc>
                <a:spcBef>
                  <a:spcPct val="50000"/>
                </a:spcBef>
              </a:pPr>
              <a:r>
                <a:rPr kumimoji="1" lang="en-US" altLang="zh-CN">
                  <a:latin typeface="+mn-ea"/>
                  <a:ea typeface="+mn-ea"/>
                </a:rPr>
                <a:t>  120</a:t>
              </a:r>
            </a:p>
            <a:p>
              <a:pPr algn="l" eaLnBrk="1" hangingPunct="1">
                <a:lnSpc>
                  <a:spcPct val="45000"/>
                </a:lnSpc>
                <a:spcBef>
                  <a:spcPct val="50000"/>
                </a:spcBef>
              </a:pPr>
              <a:r>
                <a:rPr kumimoji="1" lang="en-US" altLang="zh-CN">
                  <a:latin typeface="+mn-ea"/>
                  <a:ea typeface="+mn-ea"/>
                </a:rPr>
                <a:t>  121</a:t>
              </a:r>
            </a:p>
            <a:p>
              <a:pPr algn="l" eaLnBrk="1" hangingPunct="1">
                <a:lnSpc>
                  <a:spcPct val="45000"/>
                </a:lnSpc>
                <a:spcBef>
                  <a:spcPct val="50000"/>
                </a:spcBef>
              </a:pPr>
              <a:r>
                <a:rPr kumimoji="1" lang="en-US" altLang="zh-CN">
                  <a:latin typeface="+mn-ea"/>
                  <a:ea typeface="+mn-ea"/>
                </a:rPr>
                <a:t>  126</a:t>
              </a:r>
            </a:p>
            <a:p>
              <a:pPr algn="l" eaLnBrk="1" hangingPunct="1">
                <a:lnSpc>
                  <a:spcPct val="45000"/>
                </a:lnSpc>
                <a:spcBef>
                  <a:spcPct val="50000"/>
                </a:spcBef>
              </a:pPr>
              <a:r>
                <a:rPr kumimoji="1" lang="en-US" altLang="zh-CN">
                  <a:latin typeface="+mn-ea"/>
                  <a:ea typeface="+mn-ea"/>
                </a:rPr>
                <a:t>  126</a:t>
              </a:r>
            </a:p>
            <a:p>
              <a:pPr algn="l" eaLnBrk="1" hangingPunct="1">
                <a:lnSpc>
                  <a:spcPct val="45000"/>
                </a:lnSpc>
                <a:spcBef>
                  <a:spcPct val="50000"/>
                </a:spcBef>
              </a:pPr>
              <a:r>
                <a:rPr kumimoji="1" lang="en-US" altLang="zh-CN">
                  <a:latin typeface="+mn-ea"/>
                  <a:ea typeface="+mn-ea"/>
                </a:rPr>
                <a:t>  129</a:t>
              </a:r>
            </a:p>
            <a:p>
              <a:pPr algn="l" eaLnBrk="1" hangingPunct="1">
                <a:lnSpc>
                  <a:spcPct val="45000"/>
                </a:lnSpc>
                <a:spcBef>
                  <a:spcPct val="50000"/>
                </a:spcBef>
              </a:pPr>
              <a:r>
                <a:rPr kumimoji="1" lang="en-US" altLang="zh-CN">
                  <a:latin typeface="+mn-ea"/>
                  <a:ea typeface="+mn-ea"/>
                </a:rPr>
                <a:t>  131</a:t>
              </a:r>
            </a:p>
            <a:p>
              <a:pPr algn="l" eaLnBrk="1" hangingPunct="1">
                <a:lnSpc>
                  <a:spcPct val="45000"/>
                </a:lnSpc>
                <a:spcBef>
                  <a:spcPct val="50000"/>
                </a:spcBef>
              </a:pPr>
              <a:r>
                <a:rPr kumimoji="1" lang="en-US" altLang="zh-CN">
                  <a:latin typeface="+mn-ea"/>
                  <a:ea typeface="+mn-ea"/>
                </a:rPr>
                <a:t>  131</a:t>
              </a:r>
            </a:p>
            <a:p>
              <a:pPr algn="l" eaLnBrk="1" hangingPunct="1">
                <a:lnSpc>
                  <a:spcPct val="45000"/>
                </a:lnSpc>
                <a:spcBef>
                  <a:spcPct val="50000"/>
                </a:spcBef>
              </a:pPr>
              <a:r>
                <a:rPr kumimoji="1" lang="en-US" altLang="zh-CN">
                  <a:latin typeface="+mn-ea"/>
                  <a:ea typeface="+mn-ea"/>
                </a:rPr>
                <a:t>  127</a:t>
              </a:r>
            </a:p>
            <a:p>
              <a:pPr algn="l" eaLnBrk="1" hangingPunct="1">
                <a:lnSpc>
                  <a:spcPct val="45000"/>
                </a:lnSpc>
                <a:spcBef>
                  <a:spcPct val="50000"/>
                </a:spcBef>
              </a:pPr>
              <a:r>
                <a:rPr kumimoji="1" lang="en-US" altLang="zh-CN">
                  <a:latin typeface="+mn-ea"/>
                  <a:ea typeface="+mn-ea"/>
                </a:rPr>
                <a:t>  138</a:t>
              </a:r>
            </a:p>
          </p:txBody>
        </p:sp>
      </p:grpSp>
      <p:sp>
        <p:nvSpPr>
          <p:cNvPr id="27" name="Rectangle 10"/>
          <p:cNvSpPr>
            <a:spLocks noChangeArrowheads="1"/>
          </p:cNvSpPr>
          <p:nvPr/>
        </p:nvSpPr>
        <p:spPr bwMode="auto">
          <a:xfrm>
            <a:off x="2135189" y="1557339"/>
            <a:ext cx="2841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另一组样本</a:t>
            </a:r>
          </a:p>
        </p:txBody>
      </p:sp>
    </p:spTree>
    <p:extLst>
      <p:ext uri="{BB962C8B-B14F-4D97-AF65-F5344CB8AC3E}">
        <p14:creationId xmlns:p14="http://schemas.microsoft.com/office/powerpoint/2010/main" val="404699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grpSp>
        <p:nvGrpSpPr>
          <p:cNvPr id="11" name="Group 3"/>
          <p:cNvGrpSpPr>
            <a:grpSpLocks/>
          </p:cNvGrpSpPr>
          <p:nvPr/>
        </p:nvGrpSpPr>
        <p:grpSpPr bwMode="auto">
          <a:xfrm>
            <a:off x="5880100" y="1166814"/>
            <a:ext cx="4026260" cy="4581133"/>
            <a:chOff x="384" y="720"/>
            <a:chExt cx="2496" cy="3202"/>
          </a:xfrm>
        </p:grpSpPr>
        <p:sp>
          <p:nvSpPr>
            <p:cNvPr id="12" name="Rectangle 4"/>
            <p:cNvSpPr>
              <a:spLocks noChangeArrowheads="1"/>
            </p:cNvSpPr>
            <p:nvPr/>
          </p:nvSpPr>
          <p:spPr bwMode="auto">
            <a:xfrm>
              <a:off x="478" y="1512"/>
              <a:ext cx="481"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1</a:t>
              </a:r>
            </a:p>
            <a:p>
              <a:pPr>
                <a:lnSpc>
                  <a:spcPct val="45000"/>
                </a:lnSpc>
                <a:spcBef>
                  <a:spcPct val="50000"/>
                </a:spcBef>
              </a:pPr>
              <a:r>
                <a:rPr kumimoji="1" lang="en-US" altLang="zh-CN">
                  <a:latin typeface="+mn-ea"/>
                  <a:ea typeface="+mn-ea"/>
                </a:rPr>
                <a:t>2</a:t>
              </a:r>
            </a:p>
            <a:p>
              <a:pPr>
                <a:lnSpc>
                  <a:spcPct val="45000"/>
                </a:lnSpc>
                <a:spcBef>
                  <a:spcPct val="50000"/>
                </a:spcBef>
              </a:pPr>
              <a:r>
                <a:rPr kumimoji="1" lang="en-US" altLang="zh-CN">
                  <a:latin typeface="+mn-ea"/>
                  <a:ea typeface="+mn-ea"/>
                </a:rPr>
                <a:t>3</a:t>
              </a:r>
            </a:p>
            <a:p>
              <a:pPr>
                <a:lnSpc>
                  <a:spcPct val="45000"/>
                </a:lnSpc>
                <a:spcBef>
                  <a:spcPct val="50000"/>
                </a:spcBef>
              </a:pPr>
              <a:r>
                <a:rPr kumimoji="1" lang="en-US" altLang="zh-CN">
                  <a:latin typeface="+mn-ea"/>
                  <a:ea typeface="+mn-ea"/>
                </a:rPr>
                <a:t>4</a:t>
              </a:r>
            </a:p>
            <a:p>
              <a:pPr>
                <a:lnSpc>
                  <a:spcPct val="45000"/>
                </a:lnSpc>
                <a:spcBef>
                  <a:spcPct val="50000"/>
                </a:spcBef>
              </a:pPr>
              <a:r>
                <a:rPr kumimoji="1" lang="en-US" altLang="zh-CN">
                  <a:latin typeface="+mn-ea"/>
                  <a:ea typeface="+mn-ea"/>
                </a:rPr>
                <a:t>5</a:t>
              </a:r>
            </a:p>
            <a:p>
              <a:pPr>
                <a:lnSpc>
                  <a:spcPct val="45000"/>
                </a:lnSpc>
                <a:spcBef>
                  <a:spcPct val="50000"/>
                </a:spcBef>
              </a:pPr>
              <a:r>
                <a:rPr kumimoji="1" lang="en-US" altLang="zh-CN">
                  <a:latin typeface="+mn-ea"/>
                  <a:ea typeface="+mn-ea"/>
                </a:rPr>
                <a:t>6</a:t>
              </a:r>
            </a:p>
            <a:p>
              <a:pPr>
                <a:lnSpc>
                  <a:spcPct val="45000"/>
                </a:lnSpc>
                <a:spcBef>
                  <a:spcPct val="50000"/>
                </a:spcBef>
              </a:pPr>
              <a:r>
                <a:rPr kumimoji="1" lang="en-US" altLang="zh-CN">
                  <a:latin typeface="+mn-ea"/>
                  <a:ea typeface="+mn-ea"/>
                </a:rPr>
                <a:t>7</a:t>
              </a:r>
            </a:p>
            <a:p>
              <a:pPr>
                <a:lnSpc>
                  <a:spcPct val="45000"/>
                </a:lnSpc>
                <a:spcBef>
                  <a:spcPct val="50000"/>
                </a:spcBef>
              </a:pPr>
              <a:r>
                <a:rPr kumimoji="1" lang="en-US" altLang="zh-CN">
                  <a:latin typeface="+mn-ea"/>
                  <a:ea typeface="+mn-ea"/>
                </a:rPr>
                <a:t>8</a:t>
              </a:r>
            </a:p>
            <a:p>
              <a:pPr>
                <a:lnSpc>
                  <a:spcPct val="45000"/>
                </a:lnSpc>
                <a:spcBef>
                  <a:spcPct val="50000"/>
                </a:spcBef>
              </a:pPr>
              <a:r>
                <a:rPr kumimoji="1" lang="en-US" altLang="zh-CN">
                  <a:latin typeface="+mn-ea"/>
                  <a:ea typeface="+mn-ea"/>
                </a:rPr>
                <a:t>9</a:t>
              </a:r>
            </a:p>
            <a:p>
              <a:pPr>
                <a:lnSpc>
                  <a:spcPct val="45000"/>
                </a:lnSpc>
                <a:spcBef>
                  <a:spcPct val="50000"/>
                </a:spcBef>
              </a:pPr>
              <a:r>
                <a:rPr kumimoji="1" lang="en-US" altLang="zh-CN">
                  <a:latin typeface="+mn-ea"/>
                  <a:ea typeface="+mn-ea"/>
                </a:rPr>
                <a:t>10</a:t>
              </a:r>
            </a:p>
            <a:p>
              <a:pPr>
                <a:lnSpc>
                  <a:spcPct val="45000"/>
                </a:lnSpc>
                <a:spcBef>
                  <a:spcPct val="50000"/>
                </a:spcBef>
              </a:pPr>
              <a:r>
                <a:rPr kumimoji="1" lang="en-US" altLang="zh-CN">
                  <a:latin typeface="+mn-ea"/>
                  <a:ea typeface="+mn-ea"/>
                </a:rPr>
                <a:t>11</a:t>
              </a:r>
            </a:p>
            <a:p>
              <a:pPr>
                <a:lnSpc>
                  <a:spcPct val="45000"/>
                </a:lnSpc>
                <a:spcBef>
                  <a:spcPct val="50000"/>
                </a:spcBef>
              </a:pPr>
              <a:r>
                <a:rPr kumimoji="1" lang="en-US" altLang="zh-CN">
                  <a:latin typeface="+mn-ea"/>
                  <a:ea typeface="+mn-ea"/>
                </a:rPr>
                <a:t>12</a:t>
              </a:r>
            </a:p>
          </p:txBody>
        </p:sp>
        <p:sp>
          <p:nvSpPr>
            <p:cNvPr id="13" name="Rectangle 5"/>
            <p:cNvSpPr>
              <a:spLocks noChangeArrowheads="1"/>
            </p:cNvSpPr>
            <p:nvPr/>
          </p:nvSpPr>
          <p:spPr bwMode="auto">
            <a:xfrm>
              <a:off x="1104" y="1512"/>
              <a:ext cx="528"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93</a:t>
              </a:r>
            </a:p>
            <a:p>
              <a:pPr>
                <a:lnSpc>
                  <a:spcPct val="45000"/>
                </a:lnSpc>
                <a:spcBef>
                  <a:spcPct val="50000"/>
                </a:spcBef>
              </a:pPr>
              <a:r>
                <a:rPr kumimoji="1" lang="en-US" altLang="zh-CN">
                  <a:latin typeface="+mn-ea"/>
                  <a:ea typeface="+mn-ea"/>
                </a:rPr>
                <a:t>94</a:t>
              </a:r>
            </a:p>
            <a:p>
              <a:pPr>
                <a:lnSpc>
                  <a:spcPct val="45000"/>
                </a:lnSpc>
                <a:spcBef>
                  <a:spcPct val="50000"/>
                </a:spcBef>
              </a:pPr>
              <a:r>
                <a:rPr kumimoji="1" lang="en-US" altLang="zh-CN">
                  <a:latin typeface="+mn-ea"/>
                  <a:ea typeface="+mn-ea"/>
                </a:rPr>
                <a:t>96</a:t>
              </a:r>
            </a:p>
            <a:p>
              <a:pPr>
                <a:lnSpc>
                  <a:spcPct val="45000"/>
                </a:lnSpc>
                <a:spcBef>
                  <a:spcPct val="50000"/>
                </a:spcBef>
              </a:pPr>
              <a:r>
                <a:rPr kumimoji="1" lang="en-US" altLang="zh-CN">
                  <a:latin typeface="+mn-ea"/>
                  <a:ea typeface="+mn-ea"/>
                </a:rPr>
                <a:t>101</a:t>
              </a:r>
            </a:p>
            <a:p>
              <a:pPr>
                <a:lnSpc>
                  <a:spcPct val="45000"/>
                </a:lnSpc>
                <a:spcBef>
                  <a:spcPct val="50000"/>
                </a:spcBef>
              </a:pPr>
              <a:r>
                <a:rPr kumimoji="1" lang="en-US" altLang="zh-CN">
                  <a:latin typeface="+mn-ea"/>
                  <a:ea typeface="+mn-ea"/>
                </a:rPr>
                <a:t>102</a:t>
              </a:r>
            </a:p>
            <a:p>
              <a:pPr>
                <a:lnSpc>
                  <a:spcPct val="45000"/>
                </a:lnSpc>
                <a:spcBef>
                  <a:spcPct val="50000"/>
                </a:spcBef>
              </a:pPr>
              <a:r>
                <a:rPr kumimoji="1" lang="en-US" altLang="zh-CN">
                  <a:latin typeface="+mn-ea"/>
                  <a:ea typeface="+mn-ea"/>
                </a:rPr>
                <a:t>103</a:t>
              </a:r>
            </a:p>
            <a:p>
              <a:pPr>
                <a:lnSpc>
                  <a:spcPct val="45000"/>
                </a:lnSpc>
                <a:spcBef>
                  <a:spcPct val="50000"/>
                </a:spcBef>
              </a:pPr>
              <a:r>
                <a:rPr kumimoji="1" lang="en-US" altLang="zh-CN">
                  <a:latin typeface="+mn-ea"/>
                  <a:ea typeface="+mn-ea"/>
                </a:rPr>
                <a:t>104</a:t>
              </a:r>
            </a:p>
            <a:p>
              <a:pPr>
                <a:lnSpc>
                  <a:spcPct val="45000"/>
                </a:lnSpc>
                <a:spcBef>
                  <a:spcPct val="50000"/>
                </a:spcBef>
              </a:pPr>
              <a:r>
                <a:rPr kumimoji="1" lang="en-US" altLang="zh-CN">
                  <a:latin typeface="+mn-ea"/>
                  <a:ea typeface="+mn-ea"/>
                </a:rPr>
                <a:t>106</a:t>
              </a:r>
            </a:p>
            <a:p>
              <a:pPr>
                <a:lnSpc>
                  <a:spcPct val="45000"/>
                </a:lnSpc>
                <a:spcBef>
                  <a:spcPct val="50000"/>
                </a:spcBef>
              </a:pPr>
              <a:r>
                <a:rPr kumimoji="1" lang="en-US" altLang="zh-CN">
                  <a:latin typeface="+mn-ea"/>
                  <a:ea typeface="+mn-ea"/>
                </a:rPr>
                <a:t>107</a:t>
              </a:r>
            </a:p>
            <a:p>
              <a:pPr>
                <a:lnSpc>
                  <a:spcPct val="45000"/>
                </a:lnSpc>
                <a:spcBef>
                  <a:spcPct val="50000"/>
                </a:spcBef>
              </a:pPr>
              <a:r>
                <a:rPr kumimoji="1" lang="en-US" altLang="zh-CN">
                  <a:latin typeface="+mn-ea"/>
                  <a:ea typeface="+mn-ea"/>
                </a:rPr>
                <a:t>112</a:t>
              </a:r>
            </a:p>
            <a:p>
              <a:pPr>
                <a:lnSpc>
                  <a:spcPct val="45000"/>
                </a:lnSpc>
                <a:spcBef>
                  <a:spcPct val="50000"/>
                </a:spcBef>
              </a:pPr>
              <a:r>
                <a:rPr kumimoji="1" lang="en-US" altLang="zh-CN">
                  <a:latin typeface="+mn-ea"/>
                  <a:ea typeface="+mn-ea"/>
                </a:rPr>
                <a:t>113</a:t>
              </a:r>
            </a:p>
            <a:p>
              <a:pPr>
                <a:lnSpc>
                  <a:spcPct val="45000"/>
                </a:lnSpc>
                <a:spcBef>
                  <a:spcPct val="50000"/>
                </a:spcBef>
              </a:pPr>
              <a:r>
                <a:rPr kumimoji="1" lang="en-US" altLang="zh-CN">
                  <a:latin typeface="+mn-ea"/>
                  <a:ea typeface="+mn-ea"/>
                </a:rPr>
                <a:t>114</a:t>
              </a:r>
            </a:p>
          </p:txBody>
        </p:sp>
        <p:sp>
          <p:nvSpPr>
            <p:cNvPr id="14" name="Rectangle 6"/>
            <p:cNvSpPr>
              <a:spLocks noChangeArrowheads="1"/>
            </p:cNvSpPr>
            <p:nvPr/>
          </p:nvSpPr>
          <p:spPr bwMode="auto">
            <a:xfrm>
              <a:off x="1728" y="1512"/>
              <a:ext cx="480"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74</a:t>
              </a:r>
            </a:p>
            <a:p>
              <a:pPr>
                <a:lnSpc>
                  <a:spcPct val="45000"/>
                </a:lnSpc>
                <a:spcBef>
                  <a:spcPct val="50000"/>
                </a:spcBef>
              </a:pPr>
              <a:r>
                <a:rPr kumimoji="1" lang="en-US" altLang="zh-CN">
                  <a:latin typeface="+mn-ea"/>
                  <a:ea typeface="+mn-ea"/>
                </a:rPr>
                <a:t>78</a:t>
              </a:r>
            </a:p>
            <a:p>
              <a:pPr>
                <a:lnSpc>
                  <a:spcPct val="45000"/>
                </a:lnSpc>
                <a:spcBef>
                  <a:spcPct val="50000"/>
                </a:spcBef>
              </a:pPr>
              <a:r>
                <a:rPr kumimoji="1" lang="en-US" altLang="zh-CN">
                  <a:latin typeface="+mn-ea"/>
                  <a:ea typeface="+mn-ea"/>
                </a:rPr>
                <a:t>80</a:t>
              </a:r>
            </a:p>
            <a:p>
              <a:pPr>
                <a:lnSpc>
                  <a:spcPct val="45000"/>
                </a:lnSpc>
                <a:spcBef>
                  <a:spcPct val="50000"/>
                </a:spcBef>
              </a:pPr>
              <a:r>
                <a:rPr kumimoji="1" lang="en-US" altLang="zh-CN">
                  <a:latin typeface="+mn-ea"/>
                  <a:ea typeface="+mn-ea"/>
                </a:rPr>
                <a:t>84</a:t>
              </a:r>
            </a:p>
            <a:p>
              <a:pPr>
                <a:lnSpc>
                  <a:spcPct val="45000"/>
                </a:lnSpc>
                <a:spcBef>
                  <a:spcPct val="50000"/>
                </a:spcBef>
              </a:pPr>
              <a:r>
                <a:rPr kumimoji="1" lang="en-US" altLang="zh-CN">
                  <a:latin typeface="+mn-ea"/>
                  <a:ea typeface="+mn-ea"/>
                </a:rPr>
                <a:t>85</a:t>
              </a:r>
            </a:p>
            <a:p>
              <a:pPr>
                <a:lnSpc>
                  <a:spcPct val="45000"/>
                </a:lnSpc>
                <a:spcBef>
                  <a:spcPct val="50000"/>
                </a:spcBef>
              </a:pPr>
              <a:r>
                <a:rPr kumimoji="1" lang="en-US" altLang="zh-CN">
                  <a:latin typeface="+mn-ea"/>
                  <a:ea typeface="+mn-ea"/>
                </a:rPr>
                <a:t>81</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83</a:t>
              </a:r>
            </a:p>
            <a:p>
              <a:pPr>
                <a:lnSpc>
                  <a:spcPct val="45000"/>
                </a:lnSpc>
                <a:spcBef>
                  <a:spcPct val="50000"/>
                </a:spcBef>
              </a:pPr>
              <a:r>
                <a:rPr kumimoji="1" lang="en-US" altLang="zh-CN">
                  <a:latin typeface="+mn-ea"/>
                  <a:ea typeface="+mn-ea"/>
                </a:rPr>
                <a:t>82</a:t>
              </a:r>
            </a:p>
            <a:p>
              <a:pPr>
                <a:lnSpc>
                  <a:spcPct val="45000"/>
                </a:lnSpc>
                <a:spcBef>
                  <a:spcPct val="50000"/>
                </a:spcBef>
              </a:pPr>
              <a:r>
                <a:rPr kumimoji="1" lang="en-US" altLang="zh-CN">
                  <a:latin typeface="+mn-ea"/>
                  <a:ea typeface="+mn-ea"/>
                </a:rPr>
                <a:t>89</a:t>
              </a:r>
            </a:p>
            <a:p>
              <a:pPr>
                <a:lnSpc>
                  <a:spcPct val="45000"/>
                </a:lnSpc>
                <a:spcBef>
                  <a:spcPct val="50000"/>
                </a:spcBef>
              </a:pPr>
              <a:r>
                <a:rPr kumimoji="1" lang="en-US" altLang="zh-CN">
                  <a:latin typeface="+mn-ea"/>
                  <a:ea typeface="+mn-ea"/>
                </a:rPr>
                <a:t>88</a:t>
              </a:r>
            </a:p>
            <a:p>
              <a:pPr>
                <a:lnSpc>
                  <a:spcPct val="45000"/>
                </a:lnSpc>
                <a:spcBef>
                  <a:spcPct val="50000"/>
                </a:spcBef>
              </a:pPr>
              <a:r>
                <a:rPr kumimoji="1" lang="en-US" altLang="zh-CN">
                  <a:latin typeface="+mn-ea"/>
                  <a:ea typeface="+mn-ea"/>
                </a:rPr>
                <a:t>86</a:t>
              </a:r>
            </a:p>
          </p:txBody>
        </p:sp>
        <p:sp>
          <p:nvSpPr>
            <p:cNvPr id="15" name="Rectangle 7"/>
            <p:cNvSpPr>
              <a:spLocks noChangeArrowheads="1"/>
            </p:cNvSpPr>
            <p:nvPr/>
          </p:nvSpPr>
          <p:spPr bwMode="auto">
            <a:xfrm>
              <a:off x="2401" y="1512"/>
              <a:ext cx="431" cy="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35</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37</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39</a:t>
              </a:r>
            </a:p>
            <a:p>
              <a:pPr>
                <a:lnSpc>
                  <a:spcPct val="45000"/>
                </a:lnSpc>
                <a:spcBef>
                  <a:spcPct val="50000"/>
                </a:spcBef>
              </a:pPr>
              <a:r>
                <a:rPr kumimoji="1" lang="en-US" altLang="zh-CN">
                  <a:latin typeface="+mn-ea"/>
                  <a:ea typeface="+mn-ea"/>
                </a:rPr>
                <a:t>38</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a:p>
              <a:pPr>
                <a:lnSpc>
                  <a:spcPct val="45000"/>
                </a:lnSpc>
                <a:spcBef>
                  <a:spcPct val="50000"/>
                </a:spcBef>
              </a:pPr>
              <a:r>
                <a:rPr kumimoji="1" lang="en-US" altLang="zh-CN">
                  <a:latin typeface="+mn-ea"/>
                  <a:ea typeface="+mn-ea"/>
                </a:rPr>
                <a:t>40</a:t>
              </a:r>
            </a:p>
          </p:txBody>
        </p:sp>
        <p:grpSp>
          <p:nvGrpSpPr>
            <p:cNvPr id="16" name="Group 8"/>
            <p:cNvGrpSpPr>
              <a:grpSpLocks/>
            </p:cNvGrpSpPr>
            <p:nvPr/>
          </p:nvGrpSpPr>
          <p:grpSpPr bwMode="auto">
            <a:xfrm>
              <a:off x="384" y="720"/>
              <a:ext cx="2496" cy="762"/>
              <a:chOff x="720" y="768"/>
              <a:chExt cx="2496" cy="762"/>
            </a:xfrm>
          </p:grpSpPr>
          <p:sp>
            <p:nvSpPr>
              <p:cNvPr id="17" name="Rectangle 9"/>
              <p:cNvSpPr>
                <a:spLocks noChangeArrowheads="1"/>
              </p:cNvSpPr>
              <p:nvPr/>
            </p:nvSpPr>
            <p:spPr bwMode="auto">
              <a:xfrm>
                <a:off x="720" y="768"/>
                <a:ext cx="249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样本    长      宽      高</a:t>
                </a:r>
              </a:p>
            </p:txBody>
          </p:sp>
          <p:graphicFrame>
            <p:nvGraphicFramePr>
              <p:cNvPr id="18" name="Object 10"/>
              <p:cNvGraphicFramePr>
                <a:graphicFrameLocks noChangeAspect="1"/>
              </p:cNvGraphicFramePr>
              <p:nvPr>
                <p:extLst>
                  <p:ext uri="{D42A27DB-BD31-4B8C-83A1-F6EECF244321}">
                    <p14:modId xmlns:p14="http://schemas.microsoft.com/office/powerpoint/2010/main" val="1467514676"/>
                  </p:ext>
                </p:extLst>
              </p:nvPr>
            </p:nvGraphicFramePr>
            <p:xfrm>
              <a:off x="827" y="1023"/>
              <a:ext cx="2280" cy="507"/>
            </p:xfrm>
            <a:graphic>
              <a:graphicData uri="http://schemas.openxmlformats.org/presentationml/2006/ole">
                <mc:AlternateContent xmlns:mc="http://schemas.openxmlformats.org/markup-compatibility/2006">
                  <mc:Choice xmlns:v="urn:schemas-microsoft-com:vml" Requires="v">
                    <p:oleObj spid="_x0000_s81518" name="Equation" r:id="rId3" imgW="1143000" imgH="190440" progId="Equation.DSMT4">
                      <p:embed/>
                    </p:oleObj>
                  </mc:Choice>
                  <mc:Fallback>
                    <p:oleObj name="Equation" r:id="rId3" imgW="1143000" imgH="190440" progId="Equation.DSMT4">
                      <p:embed/>
                      <p:pic>
                        <p:nvPicPr>
                          <p:cNvPr id="18" name="Object 10"/>
                          <p:cNvPicPr>
                            <a:picLocks noChangeAspect="1" noChangeArrowheads="1"/>
                          </p:cNvPicPr>
                          <p:nvPr/>
                        </p:nvPicPr>
                        <p:blipFill>
                          <a:blip r:embed="rId4"/>
                          <a:srcRect/>
                          <a:stretch>
                            <a:fillRect/>
                          </a:stretch>
                        </p:blipFill>
                        <p:spPr bwMode="auto">
                          <a:xfrm>
                            <a:off x="827" y="1023"/>
                            <a:ext cx="2280" cy="507"/>
                          </a:xfrm>
                          <a:prstGeom prst="rect">
                            <a:avLst/>
                          </a:prstGeom>
                          <a:noFill/>
                          <a:ln>
                            <a:noFill/>
                          </a:ln>
                          <a:effectLst/>
                        </p:spPr>
                      </p:pic>
                    </p:oleObj>
                  </mc:Fallback>
                </mc:AlternateContent>
              </a:graphicData>
            </a:graphic>
          </p:graphicFrame>
        </p:grpSp>
      </p:grpSp>
      <p:sp>
        <p:nvSpPr>
          <p:cNvPr id="20" name="Text Box 2"/>
          <p:cNvSpPr txBox="1">
            <a:spLocks noChangeArrowheads="1"/>
          </p:cNvSpPr>
          <p:nvPr/>
        </p:nvSpPr>
        <p:spPr bwMode="black">
          <a:xfrm>
            <a:off x="1989955" y="1523551"/>
            <a:ext cx="106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据长分类</a:t>
            </a:r>
            <a:endParaRPr kumimoji="1" lang="zh-CN" altLang="en-US" sz="3200" dirty="0">
              <a:latin typeface="+mn-ea"/>
              <a:ea typeface="+mn-ea"/>
            </a:endParaRPr>
          </a:p>
        </p:txBody>
      </p:sp>
      <p:graphicFrame>
        <p:nvGraphicFramePr>
          <p:cNvPr id="21" name="Object 3"/>
          <p:cNvGraphicFramePr>
            <a:graphicFrameLocks/>
          </p:cNvGraphicFramePr>
          <p:nvPr>
            <p:extLst>
              <p:ext uri="{D42A27DB-BD31-4B8C-83A1-F6EECF244321}">
                <p14:modId xmlns:p14="http://schemas.microsoft.com/office/powerpoint/2010/main" val="850383480"/>
              </p:ext>
            </p:extLst>
          </p:nvPr>
        </p:nvGraphicFramePr>
        <p:xfrm>
          <a:off x="2566217" y="4516904"/>
          <a:ext cx="2362200" cy="1076325"/>
        </p:xfrm>
        <a:graphic>
          <a:graphicData uri="http://schemas.openxmlformats.org/presentationml/2006/ole">
            <mc:AlternateContent xmlns:mc="http://schemas.openxmlformats.org/markup-compatibility/2006">
              <mc:Choice xmlns:v="urn:schemas-microsoft-com:vml" Requires="v">
                <p:oleObj spid="_x0000_s81519" name="剪辑" r:id="rId5" imgW="3659020" imgH="1948070" progId="MS_ClipArt_Gallery.2">
                  <p:embed/>
                </p:oleObj>
              </mc:Choice>
              <mc:Fallback>
                <p:oleObj name="剪辑" r:id="rId5" imgW="3659020" imgH="1948070" progId="MS_ClipArt_Gallery.2">
                  <p:embed/>
                  <p:pic>
                    <p:nvPicPr>
                      <p:cNvPr id="9219"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217" y="4516904"/>
                        <a:ext cx="23622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4"/>
          <p:cNvGraphicFramePr>
            <a:graphicFrameLocks/>
          </p:cNvGraphicFramePr>
          <p:nvPr>
            <p:extLst>
              <p:ext uri="{D42A27DB-BD31-4B8C-83A1-F6EECF244321}">
                <p14:modId xmlns:p14="http://schemas.microsoft.com/office/powerpoint/2010/main" val="2626619758"/>
              </p:ext>
            </p:extLst>
          </p:nvPr>
        </p:nvGraphicFramePr>
        <p:xfrm>
          <a:off x="2566217" y="3417373"/>
          <a:ext cx="2057400" cy="914400"/>
        </p:xfrm>
        <a:graphic>
          <a:graphicData uri="http://schemas.openxmlformats.org/presentationml/2006/ole">
            <mc:AlternateContent xmlns:mc="http://schemas.openxmlformats.org/markup-compatibility/2006">
              <mc:Choice xmlns:v="urn:schemas-microsoft-com:vml" Requires="v">
                <p:oleObj spid="_x0000_s81520" name="剪辑" r:id="rId7" imgW="3659020" imgH="1948070" progId="MS_ClipArt_Gallery.2">
                  <p:embed/>
                </p:oleObj>
              </mc:Choice>
              <mc:Fallback>
                <p:oleObj name="剪辑" r:id="rId7" imgW="3659020" imgH="1948070" progId="MS_ClipArt_Gallery.2">
                  <p:embed/>
                  <p:pic>
                    <p:nvPicPr>
                      <p:cNvPr id="922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217" y="3417373"/>
                        <a:ext cx="2057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5"/>
          <p:cNvGraphicFramePr>
            <a:graphicFrameLocks/>
          </p:cNvGraphicFramePr>
          <p:nvPr>
            <p:extLst>
              <p:ext uri="{D42A27DB-BD31-4B8C-83A1-F6EECF244321}">
                <p14:modId xmlns:p14="http://schemas.microsoft.com/office/powerpoint/2010/main" val="2446435589"/>
              </p:ext>
            </p:extLst>
          </p:nvPr>
        </p:nvGraphicFramePr>
        <p:xfrm>
          <a:off x="2710680" y="2531613"/>
          <a:ext cx="1676400" cy="762000"/>
        </p:xfrm>
        <a:graphic>
          <a:graphicData uri="http://schemas.openxmlformats.org/presentationml/2006/ole">
            <mc:AlternateContent xmlns:mc="http://schemas.openxmlformats.org/markup-compatibility/2006">
              <mc:Choice xmlns:v="urn:schemas-microsoft-com:vml" Requires="v">
                <p:oleObj spid="_x0000_s81521" name="剪辑" r:id="rId8" imgW="3659020" imgH="1948070" progId="MS_ClipArt_Gallery.2">
                  <p:embed/>
                </p:oleObj>
              </mc:Choice>
              <mc:Fallback>
                <p:oleObj name="剪辑" r:id="rId8" imgW="3659020" imgH="1948070" progId="MS_ClipArt_Gallery.2">
                  <p:embed/>
                  <p:pic>
                    <p:nvPicPr>
                      <p:cNvPr id="9221"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0680" y="2531613"/>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14"/>
          <p:cNvSpPr txBox="1">
            <a:spLocks noChangeArrowheads="1"/>
          </p:cNvSpPr>
          <p:nvPr/>
        </p:nvSpPr>
        <p:spPr bwMode="black">
          <a:xfrm>
            <a:off x="4047355" y="1523551"/>
            <a:ext cx="1219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据高分类</a:t>
            </a:r>
            <a:endParaRPr kumimoji="1" lang="zh-CN" altLang="en-US" sz="3200">
              <a:latin typeface="+mn-ea"/>
              <a:ea typeface="+mn-ea"/>
            </a:endParaRPr>
          </a:p>
        </p:txBody>
      </p:sp>
      <p:sp>
        <p:nvSpPr>
          <p:cNvPr id="25" name="Text Box 17"/>
          <p:cNvSpPr txBox="1">
            <a:spLocks noChangeArrowheads="1"/>
          </p:cNvSpPr>
          <p:nvPr/>
        </p:nvSpPr>
        <p:spPr bwMode="black">
          <a:xfrm>
            <a:off x="2980555" y="1523551"/>
            <a:ext cx="1219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dirty="0">
                <a:latin typeface="+mn-ea"/>
                <a:ea typeface="+mn-ea"/>
              </a:rPr>
              <a:t>据宽分类</a:t>
            </a:r>
            <a:endParaRPr kumimoji="1" lang="zh-CN" altLang="en-US" sz="3200" dirty="0">
              <a:latin typeface="+mn-ea"/>
              <a:ea typeface="+mn-ea"/>
            </a:endParaRPr>
          </a:p>
        </p:txBody>
      </p:sp>
      <p:sp>
        <p:nvSpPr>
          <p:cNvPr id="26" name="Text Box 20"/>
          <p:cNvSpPr txBox="1">
            <a:spLocks noChangeArrowheads="1"/>
          </p:cNvSpPr>
          <p:nvPr/>
        </p:nvSpPr>
        <p:spPr bwMode="auto">
          <a:xfrm>
            <a:off x="1918518" y="572751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根据什么变量分类较好？</a:t>
            </a:r>
          </a:p>
        </p:txBody>
      </p:sp>
    </p:spTree>
    <p:extLst>
      <p:ext uri="{BB962C8B-B14F-4D97-AF65-F5344CB8AC3E}">
        <p14:creationId xmlns:p14="http://schemas.microsoft.com/office/powerpoint/2010/main" val="1402419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70</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14" name="Object 2"/>
          <p:cNvGraphicFramePr>
            <a:graphicFrameLocks noChangeAspect="1"/>
          </p:cNvGraphicFramePr>
          <p:nvPr>
            <p:extLst>
              <p:ext uri="{D42A27DB-BD31-4B8C-83A1-F6EECF244321}">
                <p14:modId xmlns:p14="http://schemas.microsoft.com/office/powerpoint/2010/main" val="3295237333"/>
              </p:ext>
            </p:extLst>
          </p:nvPr>
        </p:nvGraphicFramePr>
        <p:xfrm>
          <a:off x="3790950" y="1165226"/>
          <a:ext cx="4271637" cy="1191730"/>
        </p:xfrm>
        <a:graphic>
          <a:graphicData uri="http://schemas.openxmlformats.org/presentationml/2006/ole">
            <mc:AlternateContent xmlns:mc="http://schemas.openxmlformats.org/markup-compatibility/2006">
              <mc:Choice xmlns:v="urn:schemas-microsoft-com:vml" Requires="v">
                <p:oleObj spid="_x0000_s123422" name="Equation" r:id="rId3" imgW="1625400" imgH="393480" progId="Equation.DSMT4">
                  <p:embed/>
                </p:oleObj>
              </mc:Choice>
              <mc:Fallback>
                <p:oleObj name="Equation" r:id="rId3" imgW="1625400" imgH="393480" progId="Equation.DSMT4">
                  <p:embed/>
                  <p:pic>
                    <p:nvPicPr>
                      <p:cNvPr id="565250" name="Object 2"/>
                      <p:cNvPicPr>
                        <a:picLocks noChangeAspect="1" noChangeArrowheads="1"/>
                      </p:cNvPicPr>
                      <p:nvPr/>
                    </p:nvPicPr>
                    <p:blipFill>
                      <a:blip r:embed="rId4"/>
                      <a:srcRect/>
                      <a:stretch>
                        <a:fillRect/>
                      </a:stretch>
                    </p:blipFill>
                    <p:spPr bwMode="black">
                      <a:xfrm>
                        <a:off x="3790950" y="1165226"/>
                        <a:ext cx="4271637" cy="1191730"/>
                      </a:xfrm>
                      <a:prstGeom prst="rect">
                        <a:avLst/>
                      </a:prstGeom>
                      <a:noFill/>
                      <a:ln>
                        <a:noFill/>
                      </a:ln>
                      <a:effectLst/>
                    </p:spPr>
                  </p:pic>
                </p:oleObj>
              </mc:Fallback>
            </mc:AlternateContent>
          </a:graphicData>
        </a:graphic>
      </p:graphicFrame>
      <p:sp>
        <p:nvSpPr>
          <p:cNvPr id="15" name="Text Box 3"/>
          <p:cNvSpPr txBox="1">
            <a:spLocks noChangeArrowheads="1"/>
          </p:cNvSpPr>
          <p:nvPr/>
        </p:nvSpPr>
        <p:spPr bwMode="black">
          <a:xfrm>
            <a:off x="1774825" y="1196976"/>
            <a:ext cx="236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预报精度：</a:t>
            </a:r>
          </a:p>
        </p:txBody>
      </p:sp>
      <p:graphicFrame>
        <p:nvGraphicFramePr>
          <p:cNvPr id="16" name="Object 4"/>
          <p:cNvGraphicFramePr>
            <a:graphicFrameLocks noChangeAspect="1"/>
          </p:cNvGraphicFramePr>
          <p:nvPr>
            <p:extLst>
              <p:ext uri="{D42A27DB-BD31-4B8C-83A1-F6EECF244321}">
                <p14:modId xmlns:p14="http://schemas.microsoft.com/office/powerpoint/2010/main" val="912230059"/>
              </p:ext>
            </p:extLst>
          </p:nvPr>
        </p:nvGraphicFramePr>
        <p:xfrm>
          <a:off x="3678239" y="2408238"/>
          <a:ext cx="3930650" cy="1769518"/>
        </p:xfrm>
        <a:graphic>
          <a:graphicData uri="http://schemas.openxmlformats.org/presentationml/2006/ole">
            <mc:AlternateContent xmlns:mc="http://schemas.openxmlformats.org/markup-compatibility/2006">
              <mc:Choice xmlns:v="urn:schemas-microsoft-com:vml" Requires="v">
                <p:oleObj spid="_x0000_s123423" name="Equation" r:id="rId5" imgW="1777680" imgH="723600" progId="Equation.DSMT4">
                  <p:embed/>
                </p:oleObj>
              </mc:Choice>
              <mc:Fallback>
                <p:oleObj name="Equation" r:id="rId5" imgW="1777680" imgH="723600" progId="Equation.DSMT4">
                  <p:embed/>
                  <p:pic>
                    <p:nvPicPr>
                      <p:cNvPr id="565252" name="Object 4"/>
                      <p:cNvPicPr>
                        <a:picLocks noChangeAspect="1" noChangeArrowheads="1"/>
                      </p:cNvPicPr>
                      <p:nvPr/>
                    </p:nvPicPr>
                    <p:blipFill>
                      <a:blip r:embed="rId6"/>
                      <a:srcRect/>
                      <a:stretch>
                        <a:fillRect/>
                      </a:stretch>
                    </p:blipFill>
                    <p:spPr bwMode="auto">
                      <a:xfrm>
                        <a:off x="3678239" y="2408238"/>
                        <a:ext cx="3930650" cy="1769518"/>
                      </a:xfrm>
                      <a:prstGeom prst="rect">
                        <a:avLst/>
                      </a:prstGeom>
                      <a:noFill/>
                      <a:ln>
                        <a:noFill/>
                      </a:ln>
                      <a:effectLst/>
                    </p:spPr>
                  </p:pic>
                </p:oleObj>
              </mc:Fallback>
            </mc:AlternateContent>
          </a:graphicData>
        </a:graphic>
      </p:graphicFrame>
      <p:sp>
        <p:nvSpPr>
          <p:cNvPr id="17" name="Rectangle 6"/>
          <p:cNvSpPr>
            <a:spLocks noChangeArrowheads="1"/>
          </p:cNvSpPr>
          <p:nvPr/>
        </p:nvSpPr>
        <p:spPr bwMode="auto">
          <a:xfrm>
            <a:off x="1774826" y="4408489"/>
            <a:ext cx="3313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利用全部样本回归</a:t>
            </a:r>
          </a:p>
        </p:txBody>
      </p:sp>
      <p:graphicFrame>
        <p:nvGraphicFramePr>
          <p:cNvPr id="18" name="Object 8"/>
          <p:cNvGraphicFramePr>
            <a:graphicFrameLocks noChangeAspect="1"/>
          </p:cNvGraphicFramePr>
          <p:nvPr>
            <p:extLst>
              <p:ext uri="{D42A27DB-BD31-4B8C-83A1-F6EECF244321}">
                <p14:modId xmlns:p14="http://schemas.microsoft.com/office/powerpoint/2010/main" val="1347586480"/>
              </p:ext>
            </p:extLst>
          </p:nvPr>
        </p:nvGraphicFramePr>
        <p:xfrm>
          <a:off x="4652182" y="4220916"/>
          <a:ext cx="3573245" cy="958598"/>
        </p:xfrm>
        <a:graphic>
          <a:graphicData uri="http://schemas.openxmlformats.org/presentationml/2006/ole">
            <mc:AlternateContent xmlns:mc="http://schemas.openxmlformats.org/markup-compatibility/2006">
              <mc:Choice xmlns:v="urn:schemas-microsoft-com:vml" Requires="v">
                <p:oleObj spid="_x0000_s123424" name="Equation" r:id="rId7" imgW="1473120" imgH="419040" progId="Equation.DSMT4">
                  <p:embed/>
                </p:oleObj>
              </mc:Choice>
              <mc:Fallback>
                <p:oleObj name="Equation" r:id="rId7" imgW="1473120" imgH="419040" progId="Equation.DSMT4">
                  <p:embed/>
                  <p:pic>
                    <p:nvPicPr>
                      <p:cNvPr id="565256" name="Object 8"/>
                      <p:cNvPicPr>
                        <a:picLocks noChangeAspect="1" noChangeArrowheads="1"/>
                      </p:cNvPicPr>
                      <p:nvPr/>
                    </p:nvPicPr>
                    <p:blipFill>
                      <a:blip r:embed="rId8"/>
                      <a:srcRect/>
                      <a:stretch>
                        <a:fillRect/>
                      </a:stretch>
                    </p:blipFill>
                    <p:spPr bwMode="black">
                      <a:xfrm>
                        <a:off x="4652182" y="4220916"/>
                        <a:ext cx="3573245" cy="958598"/>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3730124248"/>
              </p:ext>
            </p:extLst>
          </p:nvPr>
        </p:nvGraphicFramePr>
        <p:xfrm>
          <a:off x="2398357" y="5603578"/>
          <a:ext cx="5210532" cy="646886"/>
        </p:xfrm>
        <a:graphic>
          <a:graphicData uri="http://schemas.openxmlformats.org/presentationml/2006/ole">
            <mc:AlternateContent xmlns:mc="http://schemas.openxmlformats.org/markup-compatibility/2006">
              <mc:Choice xmlns:v="urn:schemas-microsoft-com:vml" Requires="v">
                <p:oleObj spid="_x0000_s123425" name="Equation" r:id="rId9" imgW="1803240" imgH="190440" progId="Equation.DSMT4">
                  <p:embed/>
                </p:oleObj>
              </mc:Choice>
              <mc:Fallback>
                <p:oleObj name="Equation" r:id="rId9" imgW="1803240" imgH="190440" progId="Equation.DSMT4">
                  <p:embed/>
                  <p:pic>
                    <p:nvPicPr>
                      <p:cNvPr id="565257" name="Object 9"/>
                      <p:cNvPicPr>
                        <a:picLocks noChangeAspect="1" noChangeArrowheads="1"/>
                      </p:cNvPicPr>
                      <p:nvPr/>
                    </p:nvPicPr>
                    <p:blipFill>
                      <a:blip r:embed="rId10"/>
                      <a:srcRect/>
                      <a:stretch>
                        <a:fillRect/>
                      </a:stretch>
                    </p:blipFill>
                    <p:spPr bwMode="black">
                      <a:xfrm>
                        <a:off x="2398357" y="5603578"/>
                        <a:ext cx="5210532" cy="646886"/>
                      </a:xfrm>
                      <a:prstGeom prst="rect">
                        <a:avLst/>
                      </a:prstGeom>
                      <a:noFill/>
                      <a:ln>
                        <a:noFill/>
                      </a:ln>
                      <a:effectLst/>
                    </p:spPr>
                  </p:pic>
                </p:oleObj>
              </mc:Fallback>
            </mc:AlternateContent>
          </a:graphicData>
        </a:graphic>
      </p:graphicFrame>
      <p:graphicFrame>
        <p:nvGraphicFramePr>
          <p:cNvPr id="20" name="Object 10"/>
          <p:cNvGraphicFramePr>
            <a:graphicFrameLocks noChangeAspect="1"/>
          </p:cNvGraphicFramePr>
          <p:nvPr>
            <p:extLst>
              <p:ext uri="{D42A27DB-BD31-4B8C-83A1-F6EECF244321}">
                <p14:modId xmlns:p14="http://schemas.microsoft.com/office/powerpoint/2010/main" val="1397307111"/>
              </p:ext>
            </p:extLst>
          </p:nvPr>
        </p:nvGraphicFramePr>
        <p:xfrm>
          <a:off x="7815785" y="5553105"/>
          <a:ext cx="2250966" cy="676633"/>
        </p:xfrm>
        <a:graphic>
          <a:graphicData uri="http://schemas.openxmlformats.org/presentationml/2006/ole">
            <mc:AlternateContent xmlns:mc="http://schemas.openxmlformats.org/markup-compatibility/2006">
              <mc:Choice xmlns:v="urn:schemas-microsoft-com:vml" Requires="v">
                <p:oleObj spid="_x0000_s123426" name="Equation" r:id="rId11" imgW="774360" imgH="215640" progId="Equation.DSMT4">
                  <p:embed/>
                </p:oleObj>
              </mc:Choice>
              <mc:Fallback>
                <p:oleObj name="Equation" r:id="rId11" imgW="774360" imgH="215640" progId="Equation.DSMT4">
                  <p:embed/>
                  <p:pic>
                    <p:nvPicPr>
                      <p:cNvPr id="565258" name="Object 10"/>
                      <p:cNvPicPr>
                        <a:picLocks noChangeAspect="1" noChangeArrowheads="1"/>
                      </p:cNvPicPr>
                      <p:nvPr/>
                    </p:nvPicPr>
                    <p:blipFill>
                      <a:blip r:embed="rId12"/>
                      <a:srcRect/>
                      <a:stretch>
                        <a:fillRect/>
                      </a:stretch>
                    </p:blipFill>
                    <p:spPr bwMode="auto">
                      <a:xfrm>
                        <a:off x="7815785" y="5553105"/>
                        <a:ext cx="2250966" cy="676633"/>
                      </a:xfrm>
                      <a:prstGeom prst="rect">
                        <a:avLst/>
                      </a:prstGeom>
                      <a:noFill/>
                      <a:ln>
                        <a:noFill/>
                      </a:ln>
                      <a:effectLst/>
                    </p:spPr>
                  </p:pic>
                </p:oleObj>
              </mc:Fallback>
            </mc:AlternateContent>
          </a:graphicData>
        </a:graphic>
      </p:graphicFrame>
      <p:sp>
        <p:nvSpPr>
          <p:cNvPr id="28" name="Text Box 11"/>
          <p:cNvSpPr txBox="1">
            <a:spLocks noChangeArrowheads="1"/>
          </p:cNvSpPr>
          <p:nvPr/>
        </p:nvSpPr>
        <p:spPr bwMode="black">
          <a:xfrm>
            <a:off x="1774825" y="5041336"/>
            <a:ext cx="236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dirty="0">
                <a:latin typeface="+mn-ea"/>
                <a:ea typeface="+mn-ea"/>
              </a:rPr>
              <a:t>参数估计：</a:t>
            </a:r>
          </a:p>
        </p:txBody>
      </p:sp>
    </p:spTree>
    <p:extLst>
      <p:ext uri="{BB962C8B-B14F-4D97-AF65-F5344CB8AC3E}">
        <p14:creationId xmlns:p14="http://schemas.microsoft.com/office/powerpoint/2010/main" val="414762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71</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13" name="Object 2"/>
          <p:cNvGraphicFramePr>
            <a:graphicFrameLocks noChangeAspect="1"/>
          </p:cNvGraphicFramePr>
          <p:nvPr>
            <p:extLst>
              <p:ext uri="{D42A27DB-BD31-4B8C-83A1-F6EECF244321}">
                <p14:modId xmlns:p14="http://schemas.microsoft.com/office/powerpoint/2010/main" val="97352836"/>
              </p:ext>
            </p:extLst>
          </p:nvPr>
        </p:nvGraphicFramePr>
        <p:xfrm>
          <a:off x="4832350" y="2247901"/>
          <a:ext cx="2127250" cy="584052"/>
        </p:xfrm>
        <a:graphic>
          <a:graphicData uri="http://schemas.openxmlformats.org/presentationml/2006/ole">
            <mc:AlternateContent xmlns:mc="http://schemas.openxmlformats.org/markup-compatibility/2006">
              <mc:Choice xmlns:v="urn:schemas-microsoft-com:vml" Requires="v">
                <p:oleObj spid="_x0000_s124338" name="Equation" r:id="rId3" imgW="126720" imgH="177480" progId="Equation.DSMT4">
                  <p:embed/>
                </p:oleObj>
              </mc:Choice>
              <mc:Fallback>
                <p:oleObj name="Equation" r:id="rId3" imgW="126720" imgH="177480" progId="Equation.DSMT4">
                  <p:embed/>
                  <p:pic>
                    <p:nvPicPr>
                      <p:cNvPr id="567298" name="Object 2"/>
                      <p:cNvPicPr>
                        <a:picLocks noChangeAspect="1" noChangeArrowheads="1"/>
                      </p:cNvPicPr>
                      <p:nvPr/>
                    </p:nvPicPr>
                    <p:blipFill>
                      <a:blip r:embed="rId4"/>
                      <a:srcRect/>
                      <a:stretch>
                        <a:fillRect/>
                      </a:stretch>
                    </p:blipFill>
                    <p:spPr bwMode="black">
                      <a:xfrm>
                        <a:off x="4832350" y="2247901"/>
                        <a:ext cx="2127250" cy="584052"/>
                      </a:xfrm>
                      <a:prstGeom prst="rect">
                        <a:avLst/>
                      </a:prstGeom>
                      <a:noFill/>
                      <a:ln>
                        <a:noFill/>
                      </a:ln>
                      <a:effectLst/>
                    </p:spPr>
                  </p:pic>
                </p:oleObj>
              </mc:Fallback>
            </mc:AlternateContent>
          </a:graphicData>
        </a:graphic>
      </p:graphicFrame>
      <p:graphicFrame>
        <p:nvGraphicFramePr>
          <p:cNvPr id="21" name="Object 3"/>
          <p:cNvGraphicFramePr>
            <a:graphicFrameLocks noChangeAspect="1"/>
          </p:cNvGraphicFramePr>
          <p:nvPr>
            <p:extLst>
              <p:ext uri="{D42A27DB-BD31-4B8C-83A1-F6EECF244321}">
                <p14:modId xmlns:p14="http://schemas.microsoft.com/office/powerpoint/2010/main" val="2252578772"/>
              </p:ext>
            </p:extLst>
          </p:nvPr>
        </p:nvGraphicFramePr>
        <p:xfrm>
          <a:off x="3838576" y="2784476"/>
          <a:ext cx="3802063" cy="749121"/>
        </p:xfrm>
        <a:graphic>
          <a:graphicData uri="http://schemas.openxmlformats.org/presentationml/2006/ole">
            <mc:AlternateContent xmlns:mc="http://schemas.openxmlformats.org/markup-compatibility/2006">
              <mc:Choice xmlns:v="urn:schemas-microsoft-com:vml" Requires="v">
                <p:oleObj spid="_x0000_s124339" name="Equation" r:id="rId5" imgW="1498320" imgH="266400" progId="Equation.DSMT4">
                  <p:embed/>
                </p:oleObj>
              </mc:Choice>
              <mc:Fallback>
                <p:oleObj name="Equation" r:id="rId5" imgW="1498320" imgH="266400" progId="Equation.DSMT4">
                  <p:embed/>
                  <p:pic>
                    <p:nvPicPr>
                      <p:cNvPr id="567299" name="Object 3"/>
                      <p:cNvPicPr>
                        <a:picLocks noChangeAspect="1" noChangeArrowheads="1"/>
                      </p:cNvPicPr>
                      <p:nvPr/>
                    </p:nvPicPr>
                    <p:blipFill>
                      <a:blip r:embed="rId6"/>
                      <a:srcRect/>
                      <a:stretch>
                        <a:fillRect/>
                      </a:stretch>
                    </p:blipFill>
                    <p:spPr bwMode="black">
                      <a:xfrm>
                        <a:off x="3838576" y="2784476"/>
                        <a:ext cx="3802063" cy="749121"/>
                      </a:xfrm>
                      <a:prstGeom prst="rect">
                        <a:avLst/>
                      </a:prstGeom>
                      <a:noFill/>
                      <a:ln>
                        <a:noFill/>
                      </a:ln>
                      <a:effectLst/>
                    </p:spPr>
                  </p:pic>
                </p:oleObj>
              </mc:Fallback>
            </mc:AlternateContent>
          </a:graphicData>
        </a:graphic>
      </p:graphicFrame>
      <p:sp>
        <p:nvSpPr>
          <p:cNvPr id="22" name="Text Box 4"/>
          <p:cNvSpPr txBox="1">
            <a:spLocks noChangeArrowheads="1"/>
          </p:cNvSpPr>
          <p:nvPr/>
        </p:nvSpPr>
        <p:spPr bwMode="black">
          <a:xfrm>
            <a:off x="1847850" y="1268414"/>
            <a:ext cx="172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dirty="0">
                <a:solidFill>
                  <a:srgbClr val="FF0000"/>
                </a:solidFill>
                <a:latin typeface="+mn-ea"/>
                <a:ea typeface="+mn-ea"/>
              </a:rPr>
              <a:t>原因分析</a:t>
            </a:r>
          </a:p>
        </p:txBody>
      </p:sp>
      <p:graphicFrame>
        <p:nvGraphicFramePr>
          <p:cNvPr id="23" name="Object 5"/>
          <p:cNvGraphicFramePr>
            <a:graphicFrameLocks noChangeAspect="1"/>
          </p:cNvGraphicFramePr>
          <p:nvPr>
            <p:extLst>
              <p:ext uri="{D42A27DB-BD31-4B8C-83A1-F6EECF244321}">
                <p14:modId xmlns:p14="http://schemas.microsoft.com/office/powerpoint/2010/main" val="679504777"/>
              </p:ext>
            </p:extLst>
          </p:nvPr>
        </p:nvGraphicFramePr>
        <p:xfrm>
          <a:off x="3846513" y="1190625"/>
          <a:ext cx="3794126" cy="1153104"/>
        </p:xfrm>
        <a:graphic>
          <a:graphicData uri="http://schemas.openxmlformats.org/presentationml/2006/ole">
            <mc:AlternateContent xmlns:mc="http://schemas.openxmlformats.org/markup-compatibility/2006">
              <mc:Choice xmlns:v="urn:schemas-microsoft-com:vml" Requires="v">
                <p:oleObj spid="_x0000_s124340" name="Equation" r:id="rId7" imgW="1473120" imgH="419040" progId="Equation.DSMT4">
                  <p:embed/>
                </p:oleObj>
              </mc:Choice>
              <mc:Fallback>
                <p:oleObj name="Equation" r:id="rId7" imgW="1473120" imgH="419040" progId="Equation.DSMT4">
                  <p:embed/>
                  <p:pic>
                    <p:nvPicPr>
                      <p:cNvPr id="567301" name="Object 5"/>
                      <p:cNvPicPr>
                        <a:picLocks noChangeAspect="1" noChangeArrowheads="1"/>
                      </p:cNvPicPr>
                      <p:nvPr/>
                    </p:nvPicPr>
                    <p:blipFill>
                      <a:blip r:embed="rId8"/>
                      <a:srcRect/>
                      <a:stretch>
                        <a:fillRect/>
                      </a:stretch>
                    </p:blipFill>
                    <p:spPr bwMode="black">
                      <a:xfrm>
                        <a:off x="3846513" y="1190625"/>
                        <a:ext cx="3794126" cy="1153104"/>
                      </a:xfrm>
                      <a:prstGeom prst="rect">
                        <a:avLst/>
                      </a:prstGeom>
                      <a:noFill/>
                      <a:ln>
                        <a:noFill/>
                      </a:ln>
                      <a:effectLst/>
                    </p:spPr>
                  </p:pic>
                </p:oleObj>
              </mc:Fallback>
            </mc:AlternateContent>
          </a:graphicData>
        </a:graphic>
      </p:graphicFrame>
      <p:sp>
        <p:nvSpPr>
          <p:cNvPr id="24" name="Text Box 6"/>
          <p:cNvSpPr txBox="1">
            <a:spLocks noChangeArrowheads="1"/>
          </p:cNvSpPr>
          <p:nvPr/>
        </p:nvSpPr>
        <p:spPr bwMode="black">
          <a:xfrm>
            <a:off x="2135188" y="3962550"/>
            <a:ext cx="5505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求偏导并令偏导等于</a:t>
            </a:r>
            <a:r>
              <a:rPr kumimoji="1" lang="en-US" altLang="zh-CN" sz="2400">
                <a:latin typeface="+mn-ea"/>
                <a:ea typeface="+mn-ea"/>
              </a:rPr>
              <a:t>0</a:t>
            </a:r>
            <a:r>
              <a:rPr kumimoji="1" lang="zh-CN" altLang="en-US" sz="2400">
                <a:latin typeface="+mn-ea"/>
                <a:ea typeface="+mn-ea"/>
              </a:rPr>
              <a:t>，可求得</a:t>
            </a:r>
          </a:p>
        </p:txBody>
      </p:sp>
      <p:graphicFrame>
        <p:nvGraphicFramePr>
          <p:cNvPr id="25" name="Object 7"/>
          <p:cNvGraphicFramePr>
            <a:graphicFrameLocks noChangeAspect="1"/>
          </p:cNvGraphicFramePr>
          <p:nvPr>
            <p:extLst>
              <p:ext uri="{D42A27DB-BD31-4B8C-83A1-F6EECF244321}">
                <p14:modId xmlns:p14="http://schemas.microsoft.com/office/powerpoint/2010/main" val="1161930942"/>
              </p:ext>
            </p:extLst>
          </p:nvPr>
        </p:nvGraphicFramePr>
        <p:xfrm>
          <a:off x="4292446" y="4575342"/>
          <a:ext cx="2667155" cy="818225"/>
        </p:xfrm>
        <a:graphic>
          <a:graphicData uri="http://schemas.openxmlformats.org/presentationml/2006/ole">
            <mc:AlternateContent xmlns:mc="http://schemas.openxmlformats.org/markup-compatibility/2006">
              <mc:Choice xmlns:v="urn:schemas-microsoft-com:vml" Requires="v">
                <p:oleObj spid="_x0000_s124341" name="Equation" r:id="rId9" imgW="965160" imgH="266400" progId="Equation.DSMT4">
                  <p:embed/>
                </p:oleObj>
              </mc:Choice>
              <mc:Fallback>
                <p:oleObj name="Equation" r:id="rId9" imgW="965160" imgH="266400" progId="Equation.DSMT4">
                  <p:embed/>
                  <p:pic>
                    <p:nvPicPr>
                      <p:cNvPr id="567303" name="Object 7"/>
                      <p:cNvPicPr>
                        <a:picLocks noChangeAspect="1" noChangeArrowheads="1"/>
                      </p:cNvPicPr>
                      <p:nvPr/>
                    </p:nvPicPr>
                    <p:blipFill>
                      <a:blip r:embed="rId10"/>
                      <a:srcRect/>
                      <a:stretch>
                        <a:fillRect/>
                      </a:stretch>
                    </p:blipFill>
                    <p:spPr bwMode="black">
                      <a:xfrm>
                        <a:off x="4292446" y="4575342"/>
                        <a:ext cx="2667155" cy="8182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70603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72</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5" name="Object 2"/>
          <p:cNvGraphicFramePr>
            <a:graphicFrameLocks noChangeAspect="1"/>
          </p:cNvGraphicFramePr>
          <p:nvPr>
            <p:extLst>
              <p:ext uri="{D42A27DB-BD31-4B8C-83A1-F6EECF244321}">
                <p14:modId xmlns:p14="http://schemas.microsoft.com/office/powerpoint/2010/main" val="1230700343"/>
              </p:ext>
            </p:extLst>
          </p:nvPr>
        </p:nvGraphicFramePr>
        <p:xfrm>
          <a:off x="4376738" y="1665120"/>
          <a:ext cx="3803752" cy="2324100"/>
        </p:xfrm>
        <a:graphic>
          <a:graphicData uri="http://schemas.openxmlformats.org/presentationml/2006/ole">
            <mc:AlternateContent xmlns:mc="http://schemas.openxmlformats.org/markup-compatibility/2006">
              <mc:Choice xmlns:v="urn:schemas-microsoft-com:vml" Requires="v">
                <p:oleObj spid="_x0000_s309403" name="Equation" r:id="rId3" imgW="1777680" imgH="977760" progId="Equation.DSMT4">
                  <p:embed/>
                </p:oleObj>
              </mc:Choice>
              <mc:Fallback>
                <p:oleObj name="Equation" r:id="rId3" imgW="1777680" imgH="977760" progId="Equation.DSMT4">
                  <p:embed/>
                  <p:pic>
                    <p:nvPicPr>
                      <p:cNvPr id="568322" name="Object 2"/>
                      <p:cNvPicPr>
                        <a:picLocks noChangeAspect="1" noChangeArrowheads="1"/>
                      </p:cNvPicPr>
                      <p:nvPr/>
                    </p:nvPicPr>
                    <p:blipFill>
                      <a:blip r:embed="rId4"/>
                      <a:srcRect/>
                      <a:stretch>
                        <a:fillRect/>
                      </a:stretch>
                    </p:blipFill>
                    <p:spPr bwMode="black">
                      <a:xfrm>
                        <a:off x="4376738" y="1665120"/>
                        <a:ext cx="3803752" cy="2324100"/>
                      </a:xfrm>
                      <a:prstGeom prst="rect">
                        <a:avLst/>
                      </a:prstGeom>
                      <a:noFill/>
                      <a:ln>
                        <a:noFill/>
                      </a:ln>
                      <a:effectLst/>
                    </p:spPr>
                  </p:pic>
                </p:oleObj>
              </mc:Fallback>
            </mc:AlternateContent>
          </a:graphicData>
        </a:graphic>
      </p:graphicFrame>
      <p:sp>
        <p:nvSpPr>
          <p:cNvPr id="6" name="Text Box 3"/>
          <p:cNvSpPr txBox="1">
            <a:spLocks noChangeArrowheads="1"/>
          </p:cNvSpPr>
          <p:nvPr/>
        </p:nvSpPr>
        <p:spPr bwMode="black">
          <a:xfrm>
            <a:off x="1847850" y="1196976"/>
            <a:ext cx="4800600" cy="461665"/>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假定最好的参数值是</a:t>
            </a:r>
          </a:p>
        </p:txBody>
      </p:sp>
      <p:sp>
        <p:nvSpPr>
          <p:cNvPr id="8" name="Text Box 4"/>
          <p:cNvSpPr txBox="1">
            <a:spLocks noChangeArrowheads="1"/>
          </p:cNvSpPr>
          <p:nvPr/>
        </p:nvSpPr>
        <p:spPr bwMode="black">
          <a:xfrm>
            <a:off x="1919289" y="1916114"/>
            <a:ext cx="4225925" cy="461665"/>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参数估计误差为</a:t>
            </a:r>
          </a:p>
        </p:txBody>
      </p:sp>
      <p:sp>
        <p:nvSpPr>
          <p:cNvPr id="9" name="Rectangle 5"/>
          <p:cNvSpPr>
            <a:spLocks noChangeArrowheads="1"/>
          </p:cNvSpPr>
          <p:nvPr/>
        </p:nvSpPr>
        <p:spPr bwMode="auto">
          <a:xfrm>
            <a:off x="5453063" y="1214439"/>
            <a:ext cx="1871662" cy="461665"/>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，误差</a:t>
            </a:r>
          </a:p>
        </p:txBody>
      </p:sp>
      <p:graphicFrame>
        <p:nvGraphicFramePr>
          <p:cNvPr id="11" name="Object 6"/>
          <p:cNvGraphicFramePr>
            <a:graphicFrameLocks noChangeAspect="1"/>
          </p:cNvGraphicFramePr>
          <p:nvPr>
            <p:extLst>
              <p:ext uri="{D42A27DB-BD31-4B8C-83A1-F6EECF244321}">
                <p14:modId xmlns:p14="http://schemas.microsoft.com/office/powerpoint/2010/main" val="300942711"/>
              </p:ext>
            </p:extLst>
          </p:nvPr>
        </p:nvGraphicFramePr>
        <p:xfrm>
          <a:off x="4785294" y="1098716"/>
          <a:ext cx="507559" cy="526593"/>
        </p:xfrm>
        <a:graphic>
          <a:graphicData uri="http://schemas.openxmlformats.org/presentationml/2006/ole">
            <mc:AlternateContent xmlns:mc="http://schemas.openxmlformats.org/markup-compatibility/2006">
              <mc:Choice xmlns:v="urn:schemas-microsoft-com:vml" Requires="v">
                <p:oleObj spid="_x0000_s309404" name="Equation" r:id="rId5" imgW="152280" imgH="177480" progId="Equation.DSMT4">
                  <p:embed/>
                </p:oleObj>
              </mc:Choice>
              <mc:Fallback>
                <p:oleObj name="Equation" r:id="rId5" imgW="152280" imgH="177480" progId="Equation.DSMT4">
                  <p:embed/>
                  <p:pic>
                    <p:nvPicPr>
                      <p:cNvPr id="91142" name="Object 6"/>
                      <p:cNvPicPr>
                        <a:picLocks noChangeAspect="1" noChangeArrowheads="1"/>
                      </p:cNvPicPr>
                      <p:nvPr/>
                    </p:nvPicPr>
                    <p:blipFill>
                      <a:blip r:embed="rId6"/>
                      <a:srcRect/>
                      <a:stretch>
                        <a:fillRect/>
                      </a:stretch>
                    </p:blipFill>
                    <p:spPr bwMode="black">
                      <a:xfrm>
                        <a:off x="4785294" y="1098716"/>
                        <a:ext cx="507559" cy="526593"/>
                      </a:xfrm>
                      <a:prstGeom prst="rect">
                        <a:avLst/>
                      </a:prstGeom>
                      <a:noFill/>
                      <a:ln>
                        <a:noFill/>
                      </a:ln>
                      <a:effec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374963424"/>
              </p:ext>
            </p:extLst>
          </p:nvPr>
        </p:nvGraphicFramePr>
        <p:xfrm>
          <a:off x="6599373" y="999892"/>
          <a:ext cx="2608365" cy="746906"/>
        </p:xfrm>
        <a:graphic>
          <a:graphicData uri="http://schemas.openxmlformats.org/presentationml/2006/ole">
            <mc:AlternateContent xmlns:mc="http://schemas.openxmlformats.org/markup-compatibility/2006">
              <mc:Choice xmlns:v="urn:schemas-microsoft-com:vml" Requires="v">
                <p:oleObj spid="_x0000_s309405" name="Equation" r:id="rId7" imgW="838080" imgH="215640" progId="Equation.DSMT4">
                  <p:embed/>
                </p:oleObj>
              </mc:Choice>
              <mc:Fallback>
                <p:oleObj name="Equation" r:id="rId7" imgW="838080" imgH="215640" progId="Equation.DSMT4">
                  <p:embed/>
                  <p:pic>
                    <p:nvPicPr>
                      <p:cNvPr id="568327" name="Object 7"/>
                      <p:cNvPicPr>
                        <a:picLocks noChangeAspect="1" noChangeArrowheads="1"/>
                      </p:cNvPicPr>
                      <p:nvPr/>
                    </p:nvPicPr>
                    <p:blipFill>
                      <a:blip r:embed="rId8"/>
                      <a:srcRect/>
                      <a:stretch>
                        <a:fillRect/>
                      </a:stretch>
                    </p:blipFill>
                    <p:spPr bwMode="black">
                      <a:xfrm>
                        <a:off x="6599373" y="999892"/>
                        <a:ext cx="2608365" cy="746906"/>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767698124"/>
              </p:ext>
            </p:extLst>
          </p:nvPr>
        </p:nvGraphicFramePr>
        <p:xfrm>
          <a:off x="2923976" y="4049488"/>
          <a:ext cx="2057164" cy="628931"/>
        </p:xfrm>
        <a:graphic>
          <a:graphicData uri="http://schemas.openxmlformats.org/presentationml/2006/ole">
            <mc:AlternateContent xmlns:mc="http://schemas.openxmlformats.org/markup-compatibility/2006">
              <mc:Choice xmlns:v="urn:schemas-microsoft-com:vml" Requires="v">
                <p:oleObj spid="_x0000_s309406" name="Equation" r:id="rId9" imgW="761760" imgH="215640" progId="Equation.DSMT4">
                  <p:embed/>
                </p:oleObj>
              </mc:Choice>
              <mc:Fallback>
                <p:oleObj name="Equation" r:id="rId9" imgW="761760" imgH="215640" progId="Equation.DSMT4">
                  <p:embed/>
                  <p:pic>
                    <p:nvPicPr>
                      <p:cNvPr id="568329" name="Object 9"/>
                      <p:cNvPicPr>
                        <a:picLocks noChangeAspect="1" noChangeArrowheads="1"/>
                      </p:cNvPicPr>
                      <p:nvPr/>
                    </p:nvPicPr>
                    <p:blipFill>
                      <a:blip r:embed="rId10"/>
                      <a:srcRect/>
                      <a:stretch>
                        <a:fillRect/>
                      </a:stretch>
                    </p:blipFill>
                    <p:spPr bwMode="black">
                      <a:xfrm>
                        <a:off x="2923976" y="4049488"/>
                        <a:ext cx="2057164" cy="628931"/>
                      </a:xfrm>
                      <a:prstGeom prst="rect">
                        <a:avLst/>
                      </a:prstGeom>
                      <a:noFill/>
                      <a:ln>
                        <a:noFill/>
                      </a:ln>
                      <a:effec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2142774156"/>
              </p:ext>
            </p:extLst>
          </p:nvPr>
        </p:nvGraphicFramePr>
        <p:xfrm>
          <a:off x="2195893" y="4678419"/>
          <a:ext cx="4242214" cy="708562"/>
        </p:xfrm>
        <a:graphic>
          <a:graphicData uri="http://schemas.openxmlformats.org/presentationml/2006/ole">
            <mc:AlternateContent xmlns:mc="http://schemas.openxmlformats.org/markup-compatibility/2006">
              <mc:Choice xmlns:v="urn:schemas-microsoft-com:vml" Requires="v">
                <p:oleObj spid="_x0000_s309407" name="Equation" r:id="rId11" imgW="1523880" imgH="241200" progId="Equation.DSMT4">
                  <p:embed/>
                </p:oleObj>
              </mc:Choice>
              <mc:Fallback>
                <p:oleObj name="Equation" r:id="rId11" imgW="1523880" imgH="241200" progId="Equation.DSMT4">
                  <p:embed/>
                  <p:pic>
                    <p:nvPicPr>
                      <p:cNvPr id="568330" name="Object 10"/>
                      <p:cNvPicPr>
                        <a:picLocks noChangeAspect="1" noChangeArrowheads="1"/>
                      </p:cNvPicPr>
                      <p:nvPr/>
                    </p:nvPicPr>
                    <p:blipFill>
                      <a:blip r:embed="rId12"/>
                      <a:srcRect/>
                      <a:stretch>
                        <a:fillRect/>
                      </a:stretch>
                    </p:blipFill>
                    <p:spPr bwMode="black">
                      <a:xfrm>
                        <a:off x="2195893" y="4678419"/>
                        <a:ext cx="4242214" cy="708562"/>
                      </a:xfrm>
                      <a:prstGeom prst="rect">
                        <a:avLst/>
                      </a:prstGeom>
                      <a:noFill/>
                      <a:ln>
                        <a:noFill/>
                      </a:ln>
                      <a:effec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656179411"/>
              </p:ext>
            </p:extLst>
          </p:nvPr>
        </p:nvGraphicFramePr>
        <p:xfrm>
          <a:off x="5240209" y="4133295"/>
          <a:ext cx="1536700" cy="459839"/>
        </p:xfrm>
        <a:graphic>
          <a:graphicData uri="http://schemas.openxmlformats.org/presentationml/2006/ole">
            <mc:AlternateContent xmlns:mc="http://schemas.openxmlformats.org/markup-compatibility/2006">
              <mc:Choice xmlns:v="urn:schemas-microsoft-com:vml" Requires="v">
                <p:oleObj spid="_x0000_s309408" name="Equation" r:id="rId13" imgW="177480" imgH="139680" progId="Equation.DSMT4">
                  <p:embed/>
                </p:oleObj>
              </mc:Choice>
              <mc:Fallback>
                <p:oleObj name="Equation" r:id="rId13" imgW="177480" imgH="139680" progId="Equation.DSMT4">
                  <p:embed/>
                  <p:pic>
                    <p:nvPicPr>
                      <p:cNvPr id="568332" name="Object 12"/>
                      <p:cNvPicPr>
                        <a:picLocks noChangeAspect="1" noChangeArrowheads="1"/>
                      </p:cNvPicPr>
                      <p:nvPr/>
                    </p:nvPicPr>
                    <p:blipFill>
                      <a:blip r:embed="rId14"/>
                      <a:srcRect/>
                      <a:stretch>
                        <a:fillRect/>
                      </a:stretch>
                    </p:blipFill>
                    <p:spPr bwMode="black">
                      <a:xfrm>
                        <a:off x="5240209" y="4133295"/>
                        <a:ext cx="1536700" cy="459839"/>
                      </a:xfrm>
                      <a:prstGeom prst="rect">
                        <a:avLst/>
                      </a:prstGeom>
                      <a:noFill/>
                      <a:ln>
                        <a:noFill/>
                      </a:ln>
                      <a:effectLst/>
                    </p:spPr>
                  </p:pic>
                </p:oleObj>
              </mc:Fallback>
            </mc:AlternateContent>
          </a:graphicData>
        </a:graphic>
      </p:graphicFrame>
      <p:grpSp>
        <p:nvGrpSpPr>
          <p:cNvPr id="18" name="Group 23"/>
          <p:cNvGrpSpPr>
            <a:grpSpLocks/>
          </p:cNvGrpSpPr>
          <p:nvPr/>
        </p:nvGrpSpPr>
        <p:grpSpPr bwMode="auto">
          <a:xfrm>
            <a:off x="3216276" y="5497637"/>
            <a:ext cx="7612063" cy="760413"/>
            <a:chOff x="476" y="3480"/>
            <a:chExt cx="4795" cy="479"/>
          </a:xfrm>
          <a:noFill/>
        </p:grpSpPr>
        <p:sp>
          <p:nvSpPr>
            <p:cNvPr id="19" name="Rectangle 22"/>
            <p:cNvSpPr>
              <a:spLocks noChangeArrowheads="1"/>
            </p:cNvSpPr>
            <p:nvPr/>
          </p:nvSpPr>
          <p:spPr bwMode="auto">
            <a:xfrm>
              <a:off x="476" y="3521"/>
              <a:ext cx="4174" cy="408"/>
            </a:xfrm>
            <a:prstGeom prst="rect">
              <a:avLst/>
            </a:prstGeom>
            <a:grpFill/>
            <a:ln w="9525" algn="ctr">
              <a:solidFill>
                <a:srgbClr val="000000"/>
              </a:solidFill>
              <a:miter lim="800000"/>
              <a:headEnd/>
              <a:tailEnd/>
            </a:ln>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sz="1800">
                <a:solidFill>
                  <a:srgbClr val="FF0000"/>
                </a:solidFill>
                <a:latin typeface="+mn-ea"/>
                <a:ea typeface="+mn-ea"/>
              </a:endParaRPr>
            </a:p>
          </p:txBody>
        </p:sp>
        <p:grpSp>
          <p:nvGrpSpPr>
            <p:cNvPr id="20" name="Group 21"/>
            <p:cNvGrpSpPr>
              <a:grpSpLocks/>
            </p:cNvGrpSpPr>
            <p:nvPr/>
          </p:nvGrpSpPr>
          <p:grpSpPr bwMode="auto">
            <a:xfrm>
              <a:off x="603" y="3480"/>
              <a:ext cx="4668" cy="479"/>
              <a:chOff x="603" y="3445"/>
              <a:chExt cx="4668" cy="479"/>
            </a:xfrm>
            <a:grpFill/>
          </p:grpSpPr>
          <p:graphicFrame>
            <p:nvGraphicFramePr>
              <p:cNvPr id="21" name="Object 15"/>
              <p:cNvGraphicFramePr>
                <a:graphicFrameLocks noChangeAspect="1"/>
              </p:cNvGraphicFramePr>
              <p:nvPr>
                <p:extLst>
                  <p:ext uri="{D42A27DB-BD31-4B8C-83A1-F6EECF244321}">
                    <p14:modId xmlns:p14="http://schemas.microsoft.com/office/powerpoint/2010/main" val="3498634831"/>
                  </p:ext>
                </p:extLst>
              </p:nvPr>
            </p:nvGraphicFramePr>
            <p:xfrm>
              <a:off x="1241" y="3445"/>
              <a:ext cx="625" cy="479"/>
            </p:xfrm>
            <a:graphic>
              <a:graphicData uri="http://schemas.openxmlformats.org/presentationml/2006/ole">
                <mc:AlternateContent xmlns:mc="http://schemas.openxmlformats.org/markup-compatibility/2006">
                  <mc:Choice xmlns:v="urn:schemas-microsoft-com:vml" Requires="v">
                    <p:oleObj spid="_x0000_s309409" name="Equation" r:id="rId15" imgW="228600" imgH="241200" progId="Equation.DSMT4">
                      <p:embed/>
                    </p:oleObj>
                  </mc:Choice>
                  <mc:Fallback>
                    <p:oleObj name="Equation" r:id="rId15" imgW="228600" imgH="241200" progId="Equation.DSMT4">
                      <p:embed/>
                      <p:pic>
                        <p:nvPicPr>
                          <p:cNvPr id="91155" name="Object 15"/>
                          <p:cNvPicPr>
                            <a:picLocks noChangeAspect="1" noChangeArrowheads="1"/>
                          </p:cNvPicPr>
                          <p:nvPr/>
                        </p:nvPicPr>
                        <p:blipFill>
                          <a:blip r:embed="rId16"/>
                          <a:srcRect/>
                          <a:stretch>
                            <a:fillRect/>
                          </a:stretch>
                        </p:blipFill>
                        <p:spPr bwMode="black">
                          <a:xfrm>
                            <a:off x="1241" y="3445"/>
                            <a:ext cx="625" cy="479"/>
                          </a:xfrm>
                          <a:prstGeom prst="rect">
                            <a:avLst/>
                          </a:prstGeom>
                          <a:noFill/>
                          <a:ln>
                            <a:noFill/>
                          </a:ln>
                          <a:effectLst/>
                        </p:spPr>
                      </p:pic>
                    </p:oleObj>
                  </mc:Fallback>
                </mc:AlternateContent>
              </a:graphicData>
            </a:graphic>
          </p:graphicFrame>
          <p:sp>
            <p:nvSpPr>
              <p:cNvPr id="22" name="Text Box 16"/>
              <p:cNvSpPr txBox="1">
                <a:spLocks noChangeArrowheads="1"/>
              </p:cNvSpPr>
              <p:nvPr/>
            </p:nvSpPr>
            <p:spPr bwMode="black">
              <a:xfrm>
                <a:off x="1701" y="3539"/>
                <a:ext cx="3570" cy="291"/>
              </a:xfrm>
              <a:prstGeom prst="rect">
                <a:avLst/>
              </a:prstGeom>
              <a:grpFill/>
              <a:ln w="9525">
                <a:noFill/>
                <a:miter lim="800000"/>
                <a:headEnd/>
                <a:tailEnd/>
              </a:ln>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dirty="0">
                    <a:solidFill>
                      <a:srgbClr val="FF0000"/>
                    </a:solidFill>
                    <a:latin typeface="+mn-ea"/>
                    <a:ea typeface="+mn-ea"/>
                  </a:rPr>
                  <a:t>很大，可能使参数估计误差很大！</a:t>
                </a:r>
              </a:p>
            </p:txBody>
          </p:sp>
          <p:graphicFrame>
            <p:nvGraphicFramePr>
              <p:cNvPr id="23" name="Object 17"/>
              <p:cNvGraphicFramePr>
                <a:graphicFrameLocks noChangeAspect="1"/>
              </p:cNvGraphicFramePr>
              <p:nvPr>
                <p:extLst>
                  <p:ext uri="{D42A27DB-BD31-4B8C-83A1-F6EECF244321}">
                    <p14:modId xmlns:p14="http://schemas.microsoft.com/office/powerpoint/2010/main" val="1068743805"/>
                  </p:ext>
                </p:extLst>
              </p:nvPr>
            </p:nvGraphicFramePr>
            <p:xfrm>
              <a:off x="603" y="3461"/>
              <a:ext cx="534" cy="412"/>
            </p:xfrm>
            <a:graphic>
              <a:graphicData uri="http://schemas.openxmlformats.org/presentationml/2006/ole">
                <mc:AlternateContent xmlns:mc="http://schemas.openxmlformats.org/markup-compatibility/2006">
                  <mc:Choice xmlns:v="urn:schemas-microsoft-com:vml" Requires="v">
                    <p:oleObj spid="_x0000_s309410" name="Equation" r:id="rId17" imgW="228600" imgH="241200" progId="Equation.DSMT4">
                      <p:embed/>
                    </p:oleObj>
                  </mc:Choice>
                  <mc:Fallback>
                    <p:oleObj name="Equation" r:id="rId17" imgW="228600" imgH="241200" progId="Equation.DSMT4">
                      <p:embed/>
                      <p:pic>
                        <p:nvPicPr>
                          <p:cNvPr id="91157" name="Object 17"/>
                          <p:cNvPicPr>
                            <a:picLocks noChangeAspect="1" noChangeArrowheads="1"/>
                          </p:cNvPicPr>
                          <p:nvPr/>
                        </p:nvPicPr>
                        <p:blipFill>
                          <a:blip r:embed="rId18"/>
                          <a:srcRect/>
                          <a:stretch>
                            <a:fillRect/>
                          </a:stretch>
                        </p:blipFill>
                        <p:spPr bwMode="black">
                          <a:xfrm>
                            <a:off x="603" y="3461"/>
                            <a:ext cx="534" cy="412"/>
                          </a:xfrm>
                          <a:prstGeom prst="rect">
                            <a:avLst/>
                          </a:prstGeom>
                          <a:noFill/>
                          <a:ln>
                            <a:noFill/>
                          </a:ln>
                          <a:effectLst/>
                        </p:spPr>
                      </p:pic>
                    </p:oleObj>
                  </mc:Fallback>
                </mc:AlternateContent>
              </a:graphicData>
            </a:graphic>
          </p:graphicFrame>
          <p:sp>
            <p:nvSpPr>
              <p:cNvPr id="24" name="Rectangle 18"/>
              <p:cNvSpPr>
                <a:spLocks noChangeArrowheads="1"/>
              </p:cNvSpPr>
              <p:nvPr/>
            </p:nvSpPr>
            <p:spPr bwMode="auto">
              <a:xfrm>
                <a:off x="1020" y="3521"/>
                <a:ext cx="372" cy="291"/>
              </a:xfrm>
              <a:prstGeom prst="rect">
                <a:avLst/>
              </a:prstGeom>
              <a:grpFill/>
              <a:ln w="12700">
                <a:noFill/>
                <a:miter lim="800000"/>
                <a:headEnd type="none" w="sm" len="sm"/>
                <a:tailEnd type="none" w="sm" len="sm"/>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dirty="0">
                    <a:solidFill>
                      <a:srgbClr val="FF0000"/>
                    </a:solidFill>
                    <a:latin typeface="+mn-ea"/>
                    <a:ea typeface="+mn-ea"/>
                  </a:rPr>
                  <a:t>和</a:t>
                </a:r>
              </a:p>
            </p:txBody>
          </p:sp>
        </p:grpSp>
      </p:grpSp>
      <p:sp>
        <p:nvSpPr>
          <p:cNvPr id="25" name="Text Box 19"/>
          <p:cNvSpPr txBox="1">
            <a:spLocks noChangeArrowheads="1"/>
          </p:cNvSpPr>
          <p:nvPr/>
        </p:nvSpPr>
        <p:spPr bwMode="black">
          <a:xfrm>
            <a:off x="2063751" y="4076701"/>
            <a:ext cx="1152525" cy="461665"/>
          </a:xfrm>
          <a:prstGeom prst="rect">
            <a:avLst/>
          </a:prstGeom>
          <a:noFill/>
          <a:ln>
            <a:noFill/>
          </a:ln>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因为</a:t>
            </a:r>
          </a:p>
        </p:txBody>
      </p:sp>
      <p:graphicFrame>
        <p:nvGraphicFramePr>
          <p:cNvPr id="26" name="Object 20"/>
          <p:cNvGraphicFramePr>
            <a:graphicFrameLocks noChangeAspect="1"/>
          </p:cNvGraphicFramePr>
          <p:nvPr>
            <p:extLst>
              <p:ext uri="{D42A27DB-BD31-4B8C-83A1-F6EECF244321}">
                <p14:modId xmlns:p14="http://schemas.microsoft.com/office/powerpoint/2010/main" val="4209337774"/>
              </p:ext>
            </p:extLst>
          </p:nvPr>
        </p:nvGraphicFramePr>
        <p:xfrm>
          <a:off x="6366855" y="4767609"/>
          <a:ext cx="1536700" cy="651891"/>
        </p:xfrm>
        <a:graphic>
          <a:graphicData uri="http://schemas.openxmlformats.org/presentationml/2006/ole">
            <mc:AlternateContent xmlns:mc="http://schemas.openxmlformats.org/markup-compatibility/2006">
              <mc:Choice xmlns:v="urn:schemas-microsoft-com:vml" Requires="v">
                <p:oleObj spid="_x0000_s309411" name="Equation" r:id="rId19" imgW="177480" imgH="139680" progId="Equation.DSMT4">
                  <p:embed/>
                </p:oleObj>
              </mc:Choice>
              <mc:Fallback>
                <p:oleObj name="Equation" r:id="rId19" imgW="177480" imgH="139680" progId="Equation.DSMT4">
                  <p:embed/>
                  <p:pic>
                    <p:nvPicPr>
                      <p:cNvPr id="568340" name="Object 20"/>
                      <p:cNvPicPr>
                        <a:picLocks noChangeAspect="1" noChangeArrowheads="1"/>
                      </p:cNvPicPr>
                      <p:nvPr/>
                    </p:nvPicPr>
                    <p:blipFill>
                      <a:blip r:embed="rId20"/>
                      <a:srcRect/>
                      <a:stretch>
                        <a:fillRect/>
                      </a:stretch>
                    </p:blipFill>
                    <p:spPr bwMode="black">
                      <a:xfrm>
                        <a:off x="6366855" y="4767609"/>
                        <a:ext cx="1536700" cy="651891"/>
                      </a:xfrm>
                      <a:prstGeom prst="rect">
                        <a:avLst/>
                      </a:prstGeom>
                      <a:noFill/>
                      <a:ln>
                        <a:noFill/>
                      </a:ln>
                      <a:effectLst/>
                    </p:spPr>
                  </p:pic>
                </p:oleObj>
              </mc:Fallback>
            </mc:AlternateContent>
          </a:graphicData>
        </a:graphic>
      </p:graphicFrame>
      <p:graphicFrame>
        <p:nvGraphicFramePr>
          <p:cNvPr id="27" name="Object 13">
            <a:extLst>
              <a:ext uri="{FF2B5EF4-FFF2-40B4-BE49-F238E27FC236}">
                <a16:creationId xmlns:a16="http://schemas.microsoft.com/office/drawing/2014/main" id="{44B27EE1-C339-E24A-89C2-DEE79763CC79}"/>
              </a:ext>
            </a:extLst>
          </p:cNvPr>
          <p:cNvGraphicFramePr>
            <a:graphicFrameLocks noChangeAspect="1"/>
          </p:cNvGraphicFramePr>
          <p:nvPr>
            <p:extLst>
              <p:ext uri="{D42A27DB-BD31-4B8C-83A1-F6EECF244321}">
                <p14:modId xmlns:p14="http://schemas.microsoft.com/office/powerpoint/2010/main" val="2923694109"/>
              </p:ext>
            </p:extLst>
          </p:nvPr>
        </p:nvGraphicFramePr>
        <p:xfrm>
          <a:off x="7784935" y="4723606"/>
          <a:ext cx="3305106" cy="618188"/>
        </p:xfrm>
        <a:graphic>
          <a:graphicData uri="http://schemas.openxmlformats.org/presentationml/2006/ole">
            <mc:AlternateContent xmlns:mc="http://schemas.openxmlformats.org/markup-compatibility/2006">
              <mc:Choice xmlns:v="urn:schemas-microsoft-com:vml" Requires="v">
                <p:oleObj spid="_x0000_s309412" name="Equation" r:id="rId21" imgW="1133460" imgH="104865" progId="Equation.DSMT4">
                  <p:embed/>
                </p:oleObj>
              </mc:Choice>
              <mc:Fallback>
                <p:oleObj name="Equation" r:id="rId21" imgW="1133460" imgH="104865" progId="Equation.DSMT4">
                  <p:embed/>
                  <p:pic>
                    <p:nvPicPr>
                      <p:cNvPr id="17"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black">
                      <a:xfrm>
                        <a:off x="7784935" y="4723606"/>
                        <a:ext cx="3305106" cy="618188"/>
                      </a:xfrm>
                      <a:prstGeom prst="rect">
                        <a:avLst/>
                      </a:prstGeom>
                      <a:noFill/>
                      <a:ln>
                        <a:solidFill>
                          <a:schemeClr val="tx1"/>
                        </a:solidFill>
                      </a:ln>
                      <a:effectLst/>
                    </p:spPr>
                  </p:pic>
                </p:oleObj>
              </mc:Fallback>
            </mc:AlternateContent>
          </a:graphicData>
        </a:graphic>
      </p:graphicFrame>
      <p:graphicFrame>
        <p:nvGraphicFramePr>
          <p:cNvPr id="28" name="Object 11">
            <a:extLst>
              <a:ext uri="{FF2B5EF4-FFF2-40B4-BE49-F238E27FC236}">
                <a16:creationId xmlns:a16="http://schemas.microsoft.com/office/drawing/2014/main" id="{E409EC15-F77E-3F44-BC13-FF3F8D9BAA14}"/>
              </a:ext>
            </a:extLst>
          </p:cNvPr>
          <p:cNvGraphicFramePr>
            <a:graphicFrameLocks noChangeAspect="1"/>
          </p:cNvGraphicFramePr>
          <p:nvPr>
            <p:extLst>
              <p:ext uri="{D42A27DB-BD31-4B8C-83A1-F6EECF244321}">
                <p14:modId xmlns:p14="http://schemas.microsoft.com/office/powerpoint/2010/main" val="2509365128"/>
              </p:ext>
            </p:extLst>
          </p:nvPr>
        </p:nvGraphicFramePr>
        <p:xfrm>
          <a:off x="6573520" y="3944620"/>
          <a:ext cx="2654682" cy="747194"/>
        </p:xfrm>
        <a:graphic>
          <a:graphicData uri="http://schemas.openxmlformats.org/presentationml/2006/ole">
            <mc:AlternateContent xmlns:mc="http://schemas.openxmlformats.org/markup-compatibility/2006">
              <mc:Choice xmlns:v="urn:schemas-microsoft-com:vml" Requires="v">
                <p:oleObj spid="_x0000_s309413" name="Equation" r:id="rId23" imgW="1028520" imgH="266400" progId="Equation.DSMT4">
                  <p:embed/>
                </p:oleObj>
              </mc:Choice>
              <mc:Fallback>
                <p:oleObj name="Equation" r:id="rId23" imgW="1028520" imgH="266400" progId="Equation.DSMT4">
                  <p:embed/>
                  <p:pic>
                    <p:nvPicPr>
                      <p:cNvPr id="19" name="Object 11">
                        <a:extLst>
                          <a:ext uri="{FF2B5EF4-FFF2-40B4-BE49-F238E27FC236}">
                            <a16:creationId xmlns:a16="http://schemas.microsoft.com/office/drawing/2014/main" id="{DD4A1189-63A8-8646-B909-A06E4B535E7A}"/>
                          </a:ext>
                        </a:extLst>
                      </p:cNvPr>
                      <p:cNvPicPr>
                        <a:picLocks noChangeAspect="1" noChangeArrowheads="1"/>
                      </p:cNvPicPr>
                      <p:nvPr/>
                    </p:nvPicPr>
                    <p:blipFill>
                      <a:blip r:embed="rId24"/>
                      <a:srcRect/>
                      <a:stretch>
                        <a:fillRect/>
                      </a:stretch>
                    </p:blipFill>
                    <p:spPr bwMode="black">
                      <a:xfrm>
                        <a:off x="6573520" y="3944620"/>
                        <a:ext cx="2654682" cy="7471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1782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p>
            <a:fld id="{992410F8-5038-4D67-BFCB-CC041677B2F5}" type="slidenum">
              <a:rPr lang="zh-CN" altLang="en-US" smtClean="0"/>
              <a:t>73</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5" name="Object 2"/>
          <p:cNvGraphicFramePr>
            <a:graphicFrameLocks noChangeAspect="1"/>
          </p:cNvGraphicFramePr>
          <p:nvPr>
            <p:extLst>
              <p:ext uri="{D42A27DB-BD31-4B8C-83A1-F6EECF244321}">
                <p14:modId xmlns:p14="http://schemas.microsoft.com/office/powerpoint/2010/main" val="3611929439"/>
              </p:ext>
            </p:extLst>
          </p:nvPr>
        </p:nvGraphicFramePr>
        <p:xfrm>
          <a:off x="3990151" y="3588931"/>
          <a:ext cx="1684337" cy="457110"/>
        </p:xfrm>
        <a:graphic>
          <a:graphicData uri="http://schemas.openxmlformats.org/presentationml/2006/ole">
            <mc:AlternateContent xmlns:mc="http://schemas.openxmlformats.org/markup-compatibility/2006">
              <mc:Choice xmlns:v="urn:schemas-microsoft-com:vml" Requires="v">
                <p:oleObj spid="_x0000_s126786" name="Equation" r:id="rId3" imgW="177480" imgH="139680" progId="Equation.DSMT4">
                  <p:embed/>
                </p:oleObj>
              </mc:Choice>
              <mc:Fallback>
                <p:oleObj name="Equation" r:id="rId3" imgW="177480" imgH="139680" progId="Equation.DSMT4">
                  <p:embed/>
                  <p:pic>
                    <p:nvPicPr>
                      <p:cNvPr id="570370" name="Object 2"/>
                      <p:cNvPicPr>
                        <a:picLocks noChangeAspect="1" noChangeArrowheads="1"/>
                      </p:cNvPicPr>
                      <p:nvPr/>
                    </p:nvPicPr>
                    <p:blipFill>
                      <a:blip r:embed="rId4"/>
                      <a:srcRect/>
                      <a:stretch>
                        <a:fillRect/>
                      </a:stretch>
                    </p:blipFill>
                    <p:spPr bwMode="black">
                      <a:xfrm>
                        <a:off x="3990151" y="3588931"/>
                        <a:ext cx="1684337" cy="457110"/>
                      </a:xfrm>
                      <a:prstGeom prst="rect">
                        <a:avLst/>
                      </a:prstGeom>
                      <a:noFill/>
                      <a:ln>
                        <a:noFill/>
                      </a:ln>
                      <a:effectLst/>
                    </p:spPr>
                  </p:pic>
                </p:oleObj>
              </mc:Fallback>
            </mc:AlternateContent>
          </a:graphicData>
        </a:graphic>
      </p:graphicFrame>
      <p:sp>
        <p:nvSpPr>
          <p:cNvPr id="6" name="Rectangle 3"/>
          <p:cNvSpPr>
            <a:spLocks noChangeArrowheads="1"/>
          </p:cNvSpPr>
          <p:nvPr/>
        </p:nvSpPr>
        <p:spPr bwMode="auto">
          <a:xfrm>
            <a:off x="2159000" y="1125539"/>
            <a:ext cx="328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400">
                <a:latin typeface="+mn-ea"/>
                <a:ea typeface="+mn-ea"/>
              </a:rPr>
              <a:t>由主成分分析知</a:t>
            </a:r>
          </a:p>
        </p:txBody>
      </p:sp>
      <p:graphicFrame>
        <p:nvGraphicFramePr>
          <p:cNvPr id="8" name="Object 4"/>
          <p:cNvGraphicFramePr>
            <a:graphicFrameLocks noChangeAspect="1"/>
          </p:cNvGraphicFramePr>
          <p:nvPr>
            <p:extLst>
              <p:ext uri="{D42A27DB-BD31-4B8C-83A1-F6EECF244321}">
                <p14:modId xmlns:p14="http://schemas.microsoft.com/office/powerpoint/2010/main" val="1593963228"/>
              </p:ext>
            </p:extLst>
          </p:nvPr>
        </p:nvGraphicFramePr>
        <p:xfrm>
          <a:off x="2516188" y="1479551"/>
          <a:ext cx="2481262" cy="1992313"/>
        </p:xfrm>
        <a:graphic>
          <a:graphicData uri="http://schemas.openxmlformats.org/presentationml/2006/ole">
            <mc:AlternateContent xmlns:mc="http://schemas.openxmlformats.org/markup-compatibility/2006">
              <mc:Choice xmlns:v="urn:schemas-microsoft-com:vml" Requires="v">
                <p:oleObj spid="_x0000_s126787" name="Equation" r:id="rId5" imgW="1028520" imgH="799920" progId="Equation.DSMT4">
                  <p:embed/>
                </p:oleObj>
              </mc:Choice>
              <mc:Fallback>
                <p:oleObj name="Equation" r:id="rId5" imgW="1028520" imgH="799920" progId="Equation.DSMT4">
                  <p:embed/>
                  <p:pic>
                    <p:nvPicPr>
                      <p:cNvPr id="570372" name="Object 4"/>
                      <p:cNvPicPr>
                        <a:picLocks noChangeAspect="1" noChangeArrowheads="1"/>
                      </p:cNvPicPr>
                      <p:nvPr/>
                    </p:nvPicPr>
                    <p:blipFill>
                      <a:blip r:embed="rId6"/>
                      <a:srcRect/>
                      <a:stretch>
                        <a:fillRect/>
                      </a:stretch>
                    </p:blipFill>
                    <p:spPr bwMode="auto">
                      <a:xfrm>
                        <a:off x="2516188" y="1479551"/>
                        <a:ext cx="2481262" cy="199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147888084"/>
              </p:ext>
            </p:extLst>
          </p:nvPr>
        </p:nvGraphicFramePr>
        <p:xfrm>
          <a:off x="5674488" y="2135425"/>
          <a:ext cx="3903749" cy="598160"/>
        </p:xfrm>
        <a:graphic>
          <a:graphicData uri="http://schemas.openxmlformats.org/presentationml/2006/ole">
            <mc:AlternateContent xmlns:mc="http://schemas.openxmlformats.org/markup-compatibility/2006">
              <mc:Choice xmlns:v="urn:schemas-microsoft-com:vml" Requires="v">
                <p:oleObj spid="_x0000_s126788" name="Equation" r:id="rId7" imgW="1625400" imgH="190440" progId="Equation.DSMT4">
                  <p:embed/>
                </p:oleObj>
              </mc:Choice>
              <mc:Fallback>
                <p:oleObj name="Equation" r:id="rId7" imgW="1625400" imgH="190440" progId="Equation.DSMT4">
                  <p:embed/>
                  <p:pic>
                    <p:nvPicPr>
                      <p:cNvPr id="570373" name="Object 5"/>
                      <p:cNvPicPr>
                        <a:picLocks noChangeAspect="1" noChangeArrowheads="1"/>
                      </p:cNvPicPr>
                      <p:nvPr/>
                    </p:nvPicPr>
                    <p:blipFill>
                      <a:blip r:embed="rId8"/>
                      <a:srcRect/>
                      <a:stretch>
                        <a:fillRect/>
                      </a:stretch>
                    </p:blipFill>
                    <p:spPr bwMode="black">
                      <a:xfrm>
                        <a:off x="5674488" y="2135425"/>
                        <a:ext cx="3903749" cy="598160"/>
                      </a:xfrm>
                      <a:prstGeom prst="rect">
                        <a:avLst/>
                      </a:prstGeom>
                      <a:noFill/>
                      <a:ln>
                        <a:noFill/>
                      </a:ln>
                      <a:effec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438890558"/>
              </p:ext>
            </p:extLst>
          </p:nvPr>
        </p:nvGraphicFramePr>
        <p:xfrm>
          <a:off x="2903978" y="4046042"/>
          <a:ext cx="3263461" cy="1030287"/>
        </p:xfrm>
        <a:graphic>
          <a:graphicData uri="http://schemas.openxmlformats.org/presentationml/2006/ole">
            <mc:AlternateContent xmlns:mc="http://schemas.openxmlformats.org/markup-compatibility/2006">
              <mc:Choice xmlns:v="urn:schemas-microsoft-com:vml" Requires="v">
                <p:oleObj spid="_x0000_s126789" name="Equation" r:id="rId9" imgW="1257120" imgH="393480" progId="Equation.DSMT4">
                  <p:embed/>
                </p:oleObj>
              </mc:Choice>
              <mc:Fallback>
                <p:oleObj name="Equation" r:id="rId9" imgW="1257120" imgH="393480" progId="Equation.DSMT4">
                  <p:embed/>
                  <p:pic>
                    <p:nvPicPr>
                      <p:cNvPr id="570376" name="Object 8"/>
                      <p:cNvPicPr>
                        <a:picLocks noChangeAspect="1" noChangeArrowheads="1"/>
                      </p:cNvPicPr>
                      <p:nvPr/>
                    </p:nvPicPr>
                    <p:blipFill>
                      <a:blip r:embed="rId10"/>
                      <a:srcRect/>
                      <a:stretch>
                        <a:fillRect/>
                      </a:stretch>
                    </p:blipFill>
                    <p:spPr bwMode="black">
                      <a:xfrm>
                        <a:off x="2903978" y="4046042"/>
                        <a:ext cx="3263461" cy="1030287"/>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3912670725"/>
              </p:ext>
            </p:extLst>
          </p:nvPr>
        </p:nvGraphicFramePr>
        <p:xfrm>
          <a:off x="6167438" y="4406559"/>
          <a:ext cx="1684338" cy="342301"/>
        </p:xfrm>
        <a:graphic>
          <a:graphicData uri="http://schemas.openxmlformats.org/presentationml/2006/ole">
            <mc:AlternateContent xmlns:mc="http://schemas.openxmlformats.org/markup-compatibility/2006">
              <mc:Choice xmlns:v="urn:schemas-microsoft-com:vml" Requires="v">
                <p:oleObj spid="_x0000_s126790" name="Equation" r:id="rId11" imgW="177480" imgH="139680" progId="Equation.DSMT4">
                  <p:embed/>
                </p:oleObj>
              </mc:Choice>
              <mc:Fallback>
                <p:oleObj name="Equation" r:id="rId11" imgW="177480" imgH="139680" progId="Equation.DSMT4">
                  <p:embed/>
                  <p:pic>
                    <p:nvPicPr>
                      <p:cNvPr id="570377" name="Object 9"/>
                      <p:cNvPicPr>
                        <a:picLocks noChangeAspect="1" noChangeArrowheads="1"/>
                      </p:cNvPicPr>
                      <p:nvPr/>
                    </p:nvPicPr>
                    <p:blipFill>
                      <a:blip r:embed="rId12"/>
                      <a:srcRect/>
                      <a:stretch>
                        <a:fillRect/>
                      </a:stretch>
                    </p:blipFill>
                    <p:spPr bwMode="black">
                      <a:xfrm>
                        <a:off x="6167438" y="4406559"/>
                        <a:ext cx="1684338" cy="342301"/>
                      </a:xfrm>
                      <a:prstGeom prst="rect">
                        <a:avLst/>
                      </a:prstGeom>
                      <a:noFill/>
                      <a:ln>
                        <a:noFill/>
                      </a:ln>
                      <a:effec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1014891594"/>
              </p:ext>
            </p:extLst>
          </p:nvPr>
        </p:nvGraphicFramePr>
        <p:xfrm>
          <a:off x="2159001" y="4961025"/>
          <a:ext cx="7880491" cy="785597"/>
        </p:xfrm>
        <a:graphic>
          <a:graphicData uri="http://schemas.openxmlformats.org/presentationml/2006/ole">
            <mc:AlternateContent xmlns:mc="http://schemas.openxmlformats.org/markup-compatibility/2006">
              <mc:Choice xmlns:v="urn:schemas-microsoft-com:vml" Requires="v">
                <p:oleObj spid="_x0000_s126791" name="Equation" r:id="rId13" imgW="3377880" imgH="304560" progId="Equation.DSMT4">
                  <p:embed/>
                </p:oleObj>
              </mc:Choice>
              <mc:Fallback>
                <p:oleObj name="Equation" r:id="rId13" imgW="3377880" imgH="304560" progId="Equation.DSMT4">
                  <p:embed/>
                  <p:pic>
                    <p:nvPicPr>
                      <p:cNvPr id="570379" name="Object 11"/>
                      <p:cNvPicPr>
                        <a:picLocks noChangeAspect="1" noChangeArrowheads="1"/>
                      </p:cNvPicPr>
                      <p:nvPr/>
                    </p:nvPicPr>
                    <p:blipFill>
                      <a:blip r:embed="rId14"/>
                      <a:srcRect/>
                      <a:stretch>
                        <a:fillRect/>
                      </a:stretch>
                    </p:blipFill>
                    <p:spPr bwMode="black">
                      <a:xfrm>
                        <a:off x="2159001" y="4961025"/>
                        <a:ext cx="7880491" cy="785597"/>
                      </a:xfrm>
                      <a:prstGeom prst="rect">
                        <a:avLst/>
                      </a:prstGeom>
                      <a:noFill/>
                      <a:ln>
                        <a:noFill/>
                      </a:ln>
                      <a:effectLst/>
                    </p:spPr>
                  </p:pic>
                </p:oleObj>
              </mc:Fallback>
            </mc:AlternateContent>
          </a:graphicData>
        </a:graphic>
      </p:graphicFrame>
      <p:sp>
        <p:nvSpPr>
          <p:cNvPr id="16" name="Text Box 12"/>
          <p:cNvSpPr txBox="1">
            <a:spLocks noChangeArrowheads="1"/>
          </p:cNvSpPr>
          <p:nvPr/>
        </p:nvSpPr>
        <p:spPr bwMode="black">
          <a:xfrm>
            <a:off x="3216275" y="5734051"/>
            <a:ext cx="693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a:latin typeface="+mn-ea"/>
                <a:ea typeface="+mn-ea"/>
              </a:rPr>
              <a:t>拟合误差</a:t>
            </a:r>
            <a:r>
              <a:rPr kumimoji="1" lang="en-US" altLang="zh-CN" sz="2400">
                <a:latin typeface="+mn-ea"/>
                <a:ea typeface="+mn-ea"/>
              </a:rPr>
              <a:t>12.2%      </a:t>
            </a:r>
            <a:r>
              <a:rPr kumimoji="1" lang="zh-CN" altLang="en-US" sz="2400">
                <a:latin typeface="+mn-ea"/>
                <a:ea typeface="+mn-ea"/>
              </a:rPr>
              <a:t>预报误差</a:t>
            </a:r>
            <a:r>
              <a:rPr kumimoji="1" lang="en-US" altLang="zh-CN" sz="2400">
                <a:latin typeface="+mn-ea"/>
                <a:ea typeface="+mn-ea"/>
              </a:rPr>
              <a:t>12.4%</a:t>
            </a:r>
          </a:p>
        </p:txBody>
      </p:sp>
      <p:graphicFrame>
        <p:nvGraphicFramePr>
          <p:cNvPr id="17" name="Object 10">
            <a:extLst>
              <a:ext uri="{FF2B5EF4-FFF2-40B4-BE49-F238E27FC236}">
                <a16:creationId xmlns:a16="http://schemas.microsoft.com/office/drawing/2014/main" id="{CE48A38E-240C-DC46-B3CC-A53EE7D870E5}"/>
              </a:ext>
            </a:extLst>
          </p:cNvPr>
          <p:cNvGraphicFramePr>
            <a:graphicFrameLocks noChangeAspect="1"/>
          </p:cNvGraphicFramePr>
          <p:nvPr>
            <p:extLst>
              <p:ext uri="{D42A27DB-BD31-4B8C-83A1-F6EECF244321}">
                <p14:modId xmlns:p14="http://schemas.microsoft.com/office/powerpoint/2010/main" val="4184643121"/>
              </p:ext>
            </p:extLst>
          </p:nvPr>
        </p:nvGraphicFramePr>
        <p:xfrm>
          <a:off x="7750658" y="4209776"/>
          <a:ext cx="2021628" cy="702818"/>
        </p:xfrm>
        <a:graphic>
          <a:graphicData uri="http://schemas.openxmlformats.org/presentationml/2006/ole">
            <mc:AlternateContent xmlns:mc="http://schemas.openxmlformats.org/markup-compatibility/2006">
              <mc:Choice xmlns:v="urn:schemas-microsoft-com:vml" Requires="v">
                <p:oleObj spid="_x0000_s126792" name="Equation" r:id="rId15" imgW="596880" imgH="190440" progId="Equation.DSMT4">
                  <p:embed/>
                </p:oleObj>
              </mc:Choice>
              <mc:Fallback>
                <p:oleObj name="Equation" r:id="rId15" imgW="596880" imgH="190440" progId="Equation.DSMT4">
                  <p:embed/>
                  <p:pic>
                    <p:nvPicPr>
                      <p:cNvPr id="14" name="Object 10"/>
                      <p:cNvPicPr>
                        <a:picLocks noChangeAspect="1" noChangeArrowheads="1"/>
                      </p:cNvPicPr>
                      <p:nvPr/>
                    </p:nvPicPr>
                    <p:blipFill>
                      <a:blip r:embed="rId16"/>
                      <a:srcRect/>
                      <a:stretch>
                        <a:fillRect/>
                      </a:stretch>
                    </p:blipFill>
                    <p:spPr bwMode="black">
                      <a:xfrm>
                        <a:off x="7750658" y="4209776"/>
                        <a:ext cx="2021628" cy="702818"/>
                      </a:xfrm>
                      <a:prstGeom prst="rect">
                        <a:avLst/>
                      </a:prstGeom>
                      <a:noFill/>
                      <a:ln>
                        <a:noFill/>
                      </a:ln>
                      <a:effectLst/>
                    </p:spPr>
                  </p:pic>
                </p:oleObj>
              </mc:Fallback>
            </mc:AlternateContent>
          </a:graphicData>
        </a:graphic>
      </p:graphicFrame>
      <p:graphicFrame>
        <p:nvGraphicFramePr>
          <p:cNvPr id="18" name="Object 6">
            <a:extLst>
              <a:ext uri="{FF2B5EF4-FFF2-40B4-BE49-F238E27FC236}">
                <a16:creationId xmlns:a16="http://schemas.microsoft.com/office/drawing/2014/main" id="{23730075-19A1-734C-A49D-3DAFBC9B879E}"/>
              </a:ext>
            </a:extLst>
          </p:cNvPr>
          <p:cNvGraphicFramePr>
            <a:graphicFrameLocks noChangeAspect="1"/>
          </p:cNvGraphicFramePr>
          <p:nvPr>
            <p:extLst>
              <p:ext uri="{D42A27DB-BD31-4B8C-83A1-F6EECF244321}">
                <p14:modId xmlns:p14="http://schemas.microsoft.com/office/powerpoint/2010/main" val="2681135834"/>
              </p:ext>
            </p:extLst>
          </p:nvPr>
        </p:nvGraphicFramePr>
        <p:xfrm>
          <a:off x="5674488" y="3426643"/>
          <a:ext cx="2509922" cy="697773"/>
        </p:xfrm>
        <a:graphic>
          <a:graphicData uri="http://schemas.openxmlformats.org/presentationml/2006/ole">
            <mc:AlternateContent xmlns:mc="http://schemas.openxmlformats.org/markup-compatibility/2006">
              <mc:Choice xmlns:v="urn:schemas-microsoft-com:vml" Requires="v">
                <p:oleObj spid="_x0000_s126793" name="Equation" r:id="rId17" imgW="774360" imgH="228600" progId="Equation.DSMT4">
                  <p:embed/>
                </p:oleObj>
              </mc:Choice>
              <mc:Fallback>
                <p:oleObj name="Equation" r:id="rId17" imgW="774360" imgH="228600" progId="Equation.DSMT4">
                  <p:embed/>
                  <p:pic>
                    <p:nvPicPr>
                      <p:cNvPr id="15" name="Object 6">
                        <a:extLst>
                          <a:ext uri="{FF2B5EF4-FFF2-40B4-BE49-F238E27FC236}">
                            <a16:creationId xmlns:a16="http://schemas.microsoft.com/office/drawing/2014/main" id="{CD2D8309-3EFE-4143-B21B-DEF2CFBB303C}"/>
                          </a:ext>
                        </a:extLst>
                      </p:cNvPr>
                      <p:cNvPicPr>
                        <a:picLocks noChangeAspect="1" noChangeArrowheads="1"/>
                      </p:cNvPicPr>
                      <p:nvPr/>
                    </p:nvPicPr>
                    <p:blipFill>
                      <a:blip r:embed="rId18"/>
                      <a:srcRect/>
                      <a:stretch>
                        <a:fillRect/>
                      </a:stretch>
                    </p:blipFill>
                    <p:spPr bwMode="black">
                      <a:xfrm>
                        <a:off x="5674488" y="3426643"/>
                        <a:ext cx="2509922" cy="697773"/>
                      </a:xfrm>
                      <a:prstGeom prst="rect">
                        <a:avLst/>
                      </a:prstGeom>
                      <a:noFill/>
                      <a:ln>
                        <a:solidFill>
                          <a:schemeClr val="tx1"/>
                        </a:solidFill>
                      </a:ln>
                      <a:effectLst/>
                    </p:spPr>
                  </p:pic>
                </p:oleObj>
              </mc:Fallback>
            </mc:AlternateContent>
          </a:graphicData>
        </a:graphic>
      </p:graphicFrame>
    </p:spTree>
    <p:extLst>
      <p:ext uri="{BB962C8B-B14F-4D97-AF65-F5344CB8AC3E}">
        <p14:creationId xmlns:p14="http://schemas.microsoft.com/office/powerpoint/2010/main" val="31080334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内容占位符 2"/>
          <p:cNvSpPr>
            <a:spLocks noGrp="1"/>
          </p:cNvSpPr>
          <p:nvPr>
            <p:ph idx="1"/>
          </p:nvPr>
        </p:nvSpPr>
        <p:spPr/>
        <p:txBody>
          <a:bodyPr/>
          <a:lstStyle/>
          <a:p>
            <a:pPr>
              <a:buFont typeface="Wingdings" panose="05000000000000000000" pitchFamily="2" charset="2"/>
              <a:buChar char="n"/>
            </a:pPr>
            <a:r>
              <a:rPr lang="zh-CN" altLang="en-US" sz="3200" dirty="0"/>
              <a:t>一般情况</a:t>
            </a:r>
            <a:endParaRPr lang="en-US" altLang="zh-CN" sz="3200" dirty="0"/>
          </a:p>
        </p:txBody>
      </p:sp>
      <p:sp>
        <p:nvSpPr>
          <p:cNvPr id="46" name="灯片编号占位符 5"/>
          <p:cNvSpPr>
            <a:spLocks noGrp="1"/>
          </p:cNvSpPr>
          <p:nvPr>
            <p:ph type="sldNum" sz="quarter" idx="12"/>
          </p:nvPr>
        </p:nvSpPr>
        <p:spPr/>
        <p:txBody>
          <a:bodyPr/>
          <a:lstStyle/>
          <a:p>
            <a:fld id="{992410F8-5038-4D67-BFCB-CC041677B2F5}" type="slidenum">
              <a:rPr lang="zh-CN" altLang="en-US" smtClean="0"/>
              <a:t>74</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r>
              <a:rPr lang="en-US" altLang="zh-CN" dirty="0"/>
              <a:t>——</a:t>
            </a:r>
            <a:r>
              <a:rPr lang="zh-CN" altLang="en-US" dirty="0"/>
              <a:t>线性回归</a:t>
            </a:r>
          </a:p>
        </p:txBody>
      </p:sp>
      <p:graphicFrame>
        <p:nvGraphicFramePr>
          <p:cNvPr id="6" name="Object 5"/>
          <p:cNvGraphicFramePr>
            <a:graphicFrameLocks noChangeAspect="1"/>
          </p:cNvGraphicFramePr>
          <p:nvPr>
            <p:extLst>
              <p:ext uri="{D42A27DB-BD31-4B8C-83A1-F6EECF244321}">
                <p14:modId xmlns:p14="http://schemas.microsoft.com/office/powerpoint/2010/main" val="4217425845"/>
              </p:ext>
            </p:extLst>
          </p:nvPr>
        </p:nvGraphicFramePr>
        <p:xfrm>
          <a:off x="3351821" y="4427510"/>
          <a:ext cx="5992638" cy="838248"/>
        </p:xfrm>
        <a:graphic>
          <a:graphicData uri="http://schemas.openxmlformats.org/presentationml/2006/ole">
            <mc:AlternateContent xmlns:mc="http://schemas.openxmlformats.org/markup-compatibility/2006">
              <mc:Choice xmlns:v="urn:schemas-microsoft-com:vml" Requires="v">
                <p:oleObj spid="_x0000_s127590" name="Equation" r:id="rId3" imgW="2234880" imgH="291960" progId="Equation.DSMT4">
                  <p:embed/>
                </p:oleObj>
              </mc:Choice>
              <mc:Fallback>
                <p:oleObj name="Equation" r:id="rId3" imgW="2234880" imgH="291960" progId="Equation.DSMT4">
                  <p:embed/>
                  <p:pic>
                    <p:nvPicPr>
                      <p:cNvPr id="572421" name="Object 5"/>
                      <p:cNvPicPr>
                        <a:picLocks noChangeAspect="1" noChangeArrowheads="1"/>
                      </p:cNvPicPr>
                      <p:nvPr/>
                    </p:nvPicPr>
                    <p:blipFill>
                      <a:blip r:embed="rId4"/>
                      <a:srcRect/>
                      <a:stretch>
                        <a:fillRect/>
                      </a:stretch>
                    </p:blipFill>
                    <p:spPr bwMode="black">
                      <a:xfrm>
                        <a:off x="3351821" y="4427510"/>
                        <a:ext cx="5992638" cy="838248"/>
                      </a:xfrm>
                      <a:prstGeom prst="rect">
                        <a:avLst/>
                      </a:prstGeom>
                      <a:noFill/>
                      <a:ln>
                        <a:noFill/>
                      </a:ln>
                      <a:effec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946945123"/>
              </p:ext>
            </p:extLst>
          </p:nvPr>
        </p:nvGraphicFramePr>
        <p:xfrm>
          <a:off x="4470226" y="5405866"/>
          <a:ext cx="4679950" cy="768350"/>
        </p:xfrm>
        <a:graphic>
          <a:graphicData uri="http://schemas.openxmlformats.org/presentationml/2006/ole">
            <mc:AlternateContent xmlns:mc="http://schemas.openxmlformats.org/markup-compatibility/2006">
              <mc:Choice xmlns:v="urn:schemas-microsoft-com:vml" Requires="v">
                <p:oleObj spid="_x0000_s127591" name="Equation" r:id="rId5" imgW="1390770" imgH="114300" progId="Equation.DSMT4">
                  <p:embed/>
                </p:oleObj>
              </mc:Choice>
              <mc:Fallback>
                <p:oleObj name="Equation" r:id="rId5" imgW="1390770" imgH="114300" progId="Equation.DSMT4">
                  <p:embed/>
                  <p:pic>
                    <p:nvPicPr>
                      <p:cNvPr id="57242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4470226" y="5405866"/>
                        <a:ext cx="4679950" cy="768350"/>
                      </a:xfrm>
                      <a:prstGeom prst="rect">
                        <a:avLst/>
                      </a:prstGeom>
                      <a:noFill/>
                      <a:ln>
                        <a:solidFill>
                          <a:schemeClr val="tx1"/>
                        </a:solidFill>
                      </a:ln>
                      <a:effectLst/>
                    </p:spPr>
                  </p:pic>
                </p:oleObj>
              </mc:Fallback>
            </mc:AlternateContent>
          </a:graphicData>
        </a:graphic>
      </p:graphicFrame>
      <p:grpSp>
        <p:nvGrpSpPr>
          <p:cNvPr id="9" name="Group 12"/>
          <p:cNvGrpSpPr>
            <a:grpSpLocks/>
          </p:cNvGrpSpPr>
          <p:nvPr/>
        </p:nvGrpSpPr>
        <p:grpSpPr bwMode="auto">
          <a:xfrm>
            <a:off x="3497089" y="2030386"/>
            <a:ext cx="3373437" cy="1947863"/>
            <a:chOff x="1235" y="1013"/>
            <a:chExt cx="2125" cy="1227"/>
          </a:xfrm>
          <a:noFill/>
        </p:grpSpPr>
        <p:graphicFrame>
          <p:nvGraphicFramePr>
            <p:cNvPr id="11" name="Object 3"/>
            <p:cNvGraphicFramePr>
              <a:graphicFrameLocks noChangeAspect="1"/>
            </p:cNvGraphicFramePr>
            <p:nvPr>
              <p:extLst>
                <p:ext uri="{D42A27DB-BD31-4B8C-83A1-F6EECF244321}">
                  <p14:modId xmlns:p14="http://schemas.microsoft.com/office/powerpoint/2010/main" val="1200606449"/>
                </p:ext>
              </p:extLst>
            </p:nvPr>
          </p:nvGraphicFramePr>
          <p:xfrm>
            <a:off x="1235" y="1013"/>
            <a:ext cx="1294" cy="1227"/>
          </p:xfrm>
          <a:graphic>
            <a:graphicData uri="http://schemas.openxmlformats.org/presentationml/2006/ole">
              <mc:AlternateContent xmlns:mc="http://schemas.openxmlformats.org/markup-compatibility/2006">
                <mc:Choice xmlns:v="urn:schemas-microsoft-com:vml" Requires="v">
                  <p:oleObj spid="_x0000_s127592" name="Equation" r:id="rId7" imgW="698400" imgH="634680" progId="Equation.DSMT4">
                    <p:embed/>
                  </p:oleObj>
                </mc:Choice>
                <mc:Fallback>
                  <p:oleObj name="Equation" r:id="rId7" imgW="698400" imgH="634680" progId="Equation.DSMT4">
                    <p:embed/>
                    <p:pic>
                      <p:nvPicPr>
                        <p:cNvPr id="93194" name="Object 3"/>
                        <p:cNvPicPr>
                          <a:picLocks noChangeAspect="1" noChangeArrowheads="1"/>
                        </p:cNvPicPr>
                        <p:nvPr/>
                      </p:nvPicPr>
                      <p:blipFill>
                        <a:blip r:embed="rId8"/>
                        <a:srcRect/>
                        <a:stretch>
                          <a:fillRect/>
                        </a:stretch>
                      </p:blipFill>
                      <p:spPr bwMode="black">
                        <a:xfrm>
                          <a:off x="1235" y="1013"/>
                          <a:ext cx="1294" cy="1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3382113070"/>
                </p:ext>
              </p:extLst>
            </p:nvPr>
          </p:nvGraphicFramePr>
          <p:xfrm>
            <a:off x="2535" y="1344"/>
            <a:ext cx="825" cy="383"/>
          </p:xfrm>
          <a:graphic>
            <a:graphicData uri="http://schemas.openxmlformats.org/presentationml/2006/ole">
              <mc:AlternateContent xmlns:mc="http://schemas.openxmlformats.org/markup-compatibility/2006">
                <mc:Choice xmlns:v="urn:schemas-microsoft-com:vml" Requires="v">
                  <p:oleObj spid="_x0000_s127593" name="Equation" r:id="rId9" imgW="177480" imgH="139680" progId="Equation.DSMT4">
                    <p:embed/>
                  </p:oleObj>
                </mc:Choice>
                <mc:Fallback>
                  <p:oleObj name="Equation" r:id="rId9" imgW="177480" imgH="139680" progId="Equation.DSMT4">
                    <p:embed/>
                    <p:pic>
                      <p:nvPicPr>
                        <p:cNvPr id="93196" name="Object 7"/>
                        <p:cNvPicPr>
                          <a:picLocks noChangeAspect="1" noChangeArrowheads="1"/>
                        </p:cNvPicPr>
                        <p:nvPr/>
                      </p:nvPicPr>
                      <p:blipFill>
                        <a:blip r:embed="rId10"/>
                        <a:srcRect/>
                        <a:stretch>
                          <a:fillRect/>
                        </a:stretch>
                      </p:blipFill>
                      <p:spPr bwMode="black">
                        <a:xfrm>
                          <a:off x="2535" y="1344"/>
                          <a:ext cx="825" cy="383"/>
                        </a:xfrm>
                        <a:prstGeom prst="rect">
                          <a:avLst/>
                        </a:prstGeom>
                        <a:noFill/>
                        <a:ln>
                          <a:noFill/>
                        </a:ln>
                        <a:effectLst/>
                      </p:spPr>
                    </p:pic>
                  </p:oleObj>
                </mc:Fallback>
              </mc:AlternateContent>
            </a:graphicData>
          </a:graphic>
        </p:graphicFrame>
      </p:grpSp>
      <p:sp>
        <p:nvSpPr>
          <p:cNvPr id="14" name="Text Box 8"/>
          <p:cNvSpPr txBox="1">
            <a:spLocks noChangeArrowheads="1"/>
          </p:cNvSpPr>
          <p:nvPr/>
        </p:nvSpPr>
        <p:spPr bwMode="black">
          <a:xfrm>
            <a:off x="6540326" y="3394048"/>
            <a:ext cx="2609850" cy="519113"/>
          </a:xfrm>
          <a:prstGeom prst="rect">
            <a:avLst/>
          </a:prstGeom>
          <a:noFill/>
          <a:ln>
            <a:noFill/>
          </a:ln>
        </p:spPr>
        <p:txBody>
          <a:bodyPr anchor="ctr">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没有病态问题</a:t>
            </a:r>
          </a:p>
        </p:txBody>
      </p:sp>
      <p:sp>
        <p:nvSpPr>
          <p:cNvPr id="15" name="Line 9"/>
          <p:cNvSpPr>
            <a:spLocks noChangeShapeType="1"/>
          </p:cNvSpPr>
          <p:nvPr/>
        </p:nvSpPr>
        <p:spPr bwMode="auto">
          <a:xfrm>
            <a:off x="7476951" y="3970310"/>
            <a:ext cx="0" cy="4572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aphicFrame>
        <p:nvGraphicFramePr>
          <p:cNvPr id="16" name="Object 10"/>
          <p:cNvGraphicFramePr>
            <a:graphicFrameLocks noChangeAspect="1"/>
          </p:cNvGraphicFramePr>
          <p:nvPr>
            <p:extLst>
              <p:ext uri="{D42A27DB-BD31-4B8C-83A1-F6EECF244321}">
                <p14:modId xmlns:p14="http://schemas.microsoft.com/office/powerpoint/2010/main" val="2894327536"/>
              </p:ext>
            </p:extLst>
          </p:nvPr>
        </p:nvGraphicFramePr>
        <p:xfrm>
          <a:off x="3107913" y="5511041"/>
          <a:ext cx="1266788" cy="558000"/>
        </p:xfrm>
        <a:graphic>
          <a:graphicData uri="http://schemas.openxmlformats.org/presentationml/2006/ole">
            <mc:AlternateContent xmlns:mc="http://schemas.openxmlformats.org/markup-compatibility/2006">
              <mc:Choice xmlns:v="urn:schemas-microsoft-com:vml" Requires="v">
                <p:oleObj spid="_x0000_s127594" name="Equation" r:id="rId11" imgW="177480" imgH="139680" progId="Equation.DSMT4">
                  <p:embed/>
                </p:oleObj>
              </mc:Choice>
              <mc:Fallback>
                <p:oleObj name="Equation" r:id="rId11" imgW="177480" imgH="139680" progId="Equation.DSMT4">
                  <p:embed/>
                  <p:pic>
                    <p:nvPicPr>
                      <p:cNvPr id="572426" name="Object 10"/>
                      <p:cNvPicPr>
                        <a:picLocks noChangeAspect="1" noChangeArrowheads="1"/>
                      </p:cNvPicPr>
                      <p:nvPr/>
                    </p:nvPicPr>
                    <p:blipFill>
                      <a:blip r:embed="rId12"/>
                      <a:srcRect/>
                      <a:stretch>
                        <a:fillRect/>
                      </a:stretch>
                    </p:blipFill>
                    <p:spPr bwMode="black">
                      <a:xfrm>
                        <a:off x="3107913" y="5511041"/>
                        <a:ext cx="1266788" cy="558000"/>
                      </a:xfrm>
                      <a:prstGeom prst="rect">
                        <a:avLst/>
                      </a:prstGeom>
                      <a:noFill/>
                      <a:ln>
                        <a:noFill/>
                      </a:ln>
                      <a:effectLst/>
                    </p:spPr>
                  </p:pic>
                </p:oleObj>
              </mc:Fallback>
            </mc:AlternateContent>
          </a:graphicData>
        </a:graphic>
      </p:graphicFrame>
      <p:graphicFrame>
        <p:nvGraphicFramePr>
          <p:cNvPr id="17" name="Object 4">
            <a:extLst>
              <a:ext uri="{FF2B5EF4-FFF2-40B4-BE49-F238E27FC236}">
                <a16:creationId xmlns:a16="http://schemas.microsoft.com/office/drawing/2014/main" id="{4CCCB46B-9D5F-394D-9925-6206CD3213D3}"/>
              </a:ext>
            </a:extLst>
          </p:cNvPr>
          <p:cNvGraphicFramePr>
            <a:graphicFrameLocks noChangeAspect="1"/>
          </p:cNvGraphicFramePr>
          <p:nvPr>
            <p:extLst>
              <p:ext uri="{D42A27DB-BD31-4B8C-83A1-F6EECF244321}">
                <p14:modId xmlns:p14="http://schemas.microsoft.com/office/powerpoint/2010/main" val="3015421955"/>
              </p:ext>
            </p:extLst>
          </p:nvPr>
        </p:nvGraphicFramePr>
        <p:xfrm>
          <a:off x="6749876" y="2457424"/>
          <a:ext cx="2362199" cy="763588"/>
        </p:xfrm>
        <a:graphic>
          <a:graphicData uri="http://schemas.openxmlformats.org/presentationml/2006/ole">
            <mc:AlternateContent xmlns:mc="http://schemas.openxmlformats.org/markup-compatibility/2006">
              <mc:Choice xmlns:v="urn:schemas-microsoft-com:vml" Requires="v">
                <p:oleObj spid="_x0000_s127595" name="Equation" r:id="rId13" imgW="698400" imgH="203040" progId="Equation.DSMT4">
                  <p:embed/>
                </p:oleObj>
              </mc:Choice>
              <mc:Fallback>
                <p:oleObj name="Equation" r:id="rId13" imgW="698400" imgH="203040" progId="Equation.DSMT4">
                  <p:embed/>
                  <p:pic>
                    <p:nvPicPr>
                      <p:cNvPr id="12" name="Object 4"/>
                      <p:cNvPicPr>
                        <a:picLocks noChangeAspect="1" noChangeArrowheads="1"/>
                      </p:cNvPicPr>
                      <p:nvPr/>
                    </p:nvPicPr>
                    <p:blipFill>
                      <a:blip r:embed="rId14"/>
                      <a:srcRect/>
                      <a:stretch>
                        <a:fillRect/>
                      </a:stretch>
                    </p:blipFill>
                    <p:spPr bwMode="black">
                      <a:xfrm>
                        <a:off x="6749876" y="2457424"/>
                        <a:ext cx="2362199" cy="7635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16960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主要内容回顾</a:t>
            </a:r>
          </a:p>
        </p:txBody>
      </p:sp>
      <p:sp>
        <p:nvSpPr>
          <p:cNvPr id="46" name="灯片编号占位符 5"/>
          <p:cNvSpPr>
            <a:spLocks noGrp="1"/>
          </p:cNvSpPr>
          <p:nvPr>
            <p:ph type="sldNum" sz="quarter" idx="12"/>
          </p:nvPr>
        </p:nvSpPr>
        <p:spPr/>
        <p:txBody>
          <a:bodyPr/>
          <a:lstStyle/>
          <a:p>
            <a:fld id="{992410F8-5038-4D67-BFCB-CC041677B2F5}" type="slidenum">
              <a:rPr lang="zh-CN" altLang="en-US" smtClean="0"/>
              <a:t>75</a:t>
            </a:fld>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sp>
        <p:nvSpPr>
          <p:cNvPr id="4" name="文本框 3"/>
          <p:cNvSpPr txBox="1"/>
          <p:nvPr/>
        </p:nvSpPr>
        <p:spPr>
          <a:xfrm>
            <a:off x="3315855" y="1939636"/>
            <a:ext cx="4627418"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主成分分析基本原理</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基于主成分分析的数据压缩</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基于主成分分析的回归分析</a:t>
            </a:r>
          </a:p>
        </p:txBody>
      </p:sp>
    </p:spTree>
    <p:extLst>
      <p:ext uri="{BB962C8B-B14F-4D97-AF65-F5344CB8AC3E}">
        <p14:creationId xmlns:p14="http://schemas.microsoft.com/office/powerpoint/2010/main" val="37655236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24" name="灯片编号占位符 5"/>
          <p:cNvSpPr>
            <a:spLocks noGrp="1"/>
          </p:cNvSpPr>
          <p:nvPr>
            <p:ph type="sldNum" sz="quarter" idx="12"/>
          </p:nvPr>
        </p:nvSpPr>
        <p:spPr/>
        <p:txBody>
          <a:bodyPr/>
          <a:lstStyle/>
          <a:p>
            <a:r>
              <a:rPr lang="en-US" altLang="zh-CN" dirty="0"/>
              <a:t>8</a:t>
            </a:r>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graphicFrame>
        <p:nvGraphicFramePr>
          <p:cNvPr id="14" name="Object 2"/>
          <p:cNvGraphicFramePr>
            <a:graphicFrameLocks noChangeAspect="1"/>
          </p:cNvGraphicFramePr>
          <p:nvPr>
            <p:extLst>
              <p:ext uri="{D42A27DB-BD31-4B8C-83A1-F6EECF244321}">
                <p14:modId xmlns:p14="http://schemas.microsoft.com/office/powerpoint/2010/main" val="4139602636"/>
              </p:ext>
            </p:extLst>
          </p:nvPr>
        </p:nvGraphicFramePr>
        <p:xfrm>
          <a:off x="3451356" y="2914650"/>
          <a:ext cx="5208968" cy="453664"/>
        </p:xfrm>
        <a:graphic>
          <a:graphicData uri="http://schemas.openxmlformats.org/presentationml/2006/ole">
            <mc:AlternateContent xmlns:mc="http://schemas.openxmlformats.org/markup-compatibility/2006">
              <mc:Choice xmlns:v="urn:schemas-microsoft-com:vml" Requires="v">
                <p:oleObj spid="_x0000_s82384" name="Equation" r:id="rId3" imgW="2311200" imgH="190440" progId="Equation.DSMT4">
                  <p:embed/>
                </p:oleObj>
              </mc:Choice>
              <mc:Fallback>
                <p:oleObj name="Equation" r:id="rId3" imgW="2311200" imgH="190440" progId="Equation.DSMT4">
                  <p:embed/>
                  <p:pic>
                    <p:nvPicPr>
                      <p:cNvPr id="10242" name="Object 2"/>
                      <p:cNvPicPr>
                        <a:picLocks noChangeAspect="1" noChangeArrowheads="1"/>
                      </p:cNvPicPr>
                      <p:nvPr/>
                    </p:nvPicPr>
                    <p:blipFill>
                      <a:blip r:embed="rId4"/>
                      <a:srcRect/>
                      <a:stretch>
                        <a:fillRect/>
                      </a:stretch>
                    </p:blipFill>
                    <p:spPr bwMode="auto">
                      <a:xfrm>
                        <a:off x="3451356" y="2914650"/>
                        <a:ext cx="5208968" cy="453664"/>
                      </a:xfrm>
                      <a:prstGeom prst="rect">
                        <a:avLst/>
                      </a:prstGeom>
                      <a:noFill/>
                      <a:ln>
                        <a:noFill/>
                      </a:ln>
                      <a:effectLst/>
                    </p:spPr>
                  </p:pic>
                </p:oleObj>
              </mc:Fallback>
            </mc:AlternateContent>
          </a:graphicData>
        </a:graphic>
      </p:graphicFrame>
      <p:sp>
        <p:nvSpPr>
          <p:cNvPr id="20" name="Text Box 3"/>
          <p:cNvSpPr txBox="1">
            <a:spLocks noChangeArrowheads="1"/>
          </p:cNvSpPr>
          <p:nvPr/>
        </p:nvSpPr>
        <p:spPr bwMode="auto">
          <a:xfrm>
            <a:off x="2279651" y="285273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任取</a:t>
            </a:r>
          </a:p>
        </p:txBody>
      </p:sp>
      <p:sp>
        <p:nvSpPr>
          <p:cNvPr id="21" name="Text Box 4"/>
          <p:cNvSpPr txBox="1">
            <a:spLocks noChangeArrowheads="1"/>
          </p:cNvSpPr>
          <p:nvPr/>
        </p:nvSpPr>
        <p:spPr bwMode="auto">
          <a:xfrm>
            <a:off x="2276474" y="3668329"/>
            <a:ext cx="5594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dirty="0">
                <a:latin typeface="+mn-ea"/>
                <a:ea typeface="+mn-ea"/>
              </a:rPr>
              <a:t>只要有关行向量线性无关，就成立</a:t>
            </a:r>
          </a:p>
        </p:txBody>
      </p:sp>
      <p:graphicFrame>
        <p:nvGraphicFramePr>
          <p:cNvPr id="22" name="Object 5"/>
          <p:cNvGraphicFramePr>
            <a:graphicFrameLocks noChangeAspect="1"/>
          </p:cNvGraphicFramePr>
          <p:nvPr>
            <p:extLst>
              <p:ext uri="{D42A27DB-BD31-4B8C-83A1-F6EECF244321}">
                <p14:modId xmlns:p14="http://schemas.microsoft.com/office/powerpoint/2010/main" val="2533420644"/>
              </p:ext>
            </p:extLst>
          </p:nvPr>
        </p:nvGraphicFramePr>
        <p:xfrm>
          <a:off x="3959226" y="4410075"/>
          <a:ext cx="3226539" cy="1557188"/>
        </p:xfrm>
        <a:graphic>
          <a:graphicData uri="http://schemas.openxmlformats.org/presentationml/2006/ole">
            <mc:AlternateContent xmlns:mc="http://schemas.openxmlformats.org/markup-compatibility/2006">
              <mc:Choice xmlns:v="urn:schemas-microsoft-com:vml" Requires="v">
                <p:oleObj spid="_x0000_s82385" name="Equation" r:id="rId5" imgW="1333440" imgH="571320" progId="Equation.DSMT4">
                  <p:embed/>
                </p:oleObj>
              </mc:Choice>
              <mc:Fallback>
                <p:oleObj name="Equation" r:id="rId5" imgW="1333440" imgH="571320" progId="Equation.DSMT4">
                  <p:embed/>
                  <p:pic>
                    <p:nvPicPr>
                      <p:cNvPr id="10245" name="Object 5"/>
                      <p:cNvPicPr>
                        <a:picLocks noChangeAspect="1" noChangeArrowheads="1"/>
                      </p:cNvPicPr>
                      <p:nvPr/>
                    </p:nvPicPr>
                    <p:blipFill>
                      <a:blip r:embed="rId6"/>
                      <a:srcRect/>
                      <a:stretch>
                        <a:fillRect/>
                      </a:stretch>
                    </p:blipFill>
                    <p:spPr bwMode="auto">
                      <a:xfrm>
                        <a:off x="3959226" y="4410075"/>
                        <a:ext cx="3226539" cy="1557188"/>
                      </a:xfrm>
                      <a:prstGeom prst="rect">
                        <a:avLst/>
                      </a:prstGeom>
                      <a:noFill/>
                      <a:ln>
                        <a:noFill/>
                      </a:ln>
                      <a:effectLst/>
                    </p:spPr>
                  </p:pic>
                </p:oleObj>
              </mc:Fallback>
            </mc:AlternateContent>
          </a:graphicData>
        </a:graphic>
      </p:graphicFrame>
      <p:graphicFrame>
        <p:nvGraphicFramePr>
          <p:cNvPr id="23" name="Object 6"/>
          <p:cNvGraphicFramePr>
            <a:graphicFrameLocks noChangeAspect="1"/>
          </p:cNvGraphicFramePr>
          <p:nvPr>
            <p:extLst>
              <p:ext uri="{D42A27DB-BD31-4B8C-83A1-F6EECF244321}">
                <p14:modId xmlns:p14="http://schemas.microsoft.com/office/powerpoint/2010/main" val="1028537479"/>
              </p:ext>
            </p:extLst>
          </p:nvPr>
        </p:nvGraphicFramePr>
        <p:xfrm>
          <a:off x="3949700" y="1657350"/>
          <a:ext cx="3478742" cy="1085850"/>
        </p:xfrm>
        <a:graphic>
          <a:graphicData uri="http://schemas.openxmlformats.org/presentationml/2006/ole">
            <mc:AlternateContent xmlns:mc="http://schemas.openxmlformats.org/markup-compatibility/2006">
              <mc:Choice xmlns:v="urn:schemas-microsoft-com:vml" Requires="v">
                <p:oleObj spid="_x0000_s82386" name="Equation" r:id="rId7" imgW="1295280" imgH="393480" progId="Equation.DSMT4">
                  <p:embed/>
                </p:oleObj>
              </mc:Choice>
              <mc:Fallback>
                <p:oleObj name="Equation" r:id="rId7" imgW="1295280" imgH="393480" progId="Equation.DSMT4">
                  <p:embed/>
                  <p:pic>
                    <p:nvPicPr>
                      <p:cNvPr id="10246" name="Object 6"/>
                      <p:cNvPicPr>
                        <a:picLocks noChangeAspect="1" noChangeArrowheads="1"/>
                      </p:cNvPicPr>
                      <p:nvPr/>
                    </p:nvPicPr>
                    <p:blipFill>
                      <a:blip r:embed="rId8"/>
                      <a:srcRect/>
                      <a:stretch>
                        <a:fillRect/>
                      </a:stretch>
                    </p:blipFill>
                    <p:spPr bwMode="auto">
                      <a:xfrm>
                        <a:off x="3949700" y="1657350"/>
                        <a:ext cx="3478742" cy="10858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0383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引言</a:t>
            </a:r>
          </a:p>
        </p:txBody>
      </p:sp>
      <p:sp>
        <p:nvSpPr>
          <p:cNvPr id="44" name="灯片编号占位符 5"/>
          <p:cNvSpPr>
            <a:spLocks noGrp="1"/>
          </p:cNvSpPr>
          <p:nvPr>
            <p:ph type="sldNum" sz="quarter" idx="12"/>
          </p:nvPr>
        </p:nvSpPr>
        <p:spPr/>
        <p:txBody>
          <a:bodyPr/>
          <a:lstStyle/>
          <a:p>
            <a:r>
              <a:rPr lang="en-US" altLang="zh-CN" dirty="0"/>
              <a:t>9</a:t>
            </a:r>
            <a:endParaRPr lang="zh-CN" altLang="en-US" dirty="0"/>
          </a:p>
        </p:txBody>
      </p:sp>
      <p:sp>
        <p:nvSpPr>
          <p:cNvPr id="10" name="标题 1"/>
          <p:cNvSpPr>
            <a:spLocks noGrp="1"/>
          </p:cNvSpPr>
          <p:nvPr>
            <p:ph type="title"/>
          </p:nvPr>
        </p:nvSpPr>
        <p:spPr/>
        <p:txBody>
          <a:bodyPr>
            <a:normAutofit/>
          </a:bodyPr>
          <a:lstStyle/>
          <a:p>
            <a:r>
              <a:rPr lang="zh-CN" altLang="en-US" dirty="0"/>
              <a:t>主成分分析方法</a:t>
            </a:r>
          </a:p>
        </p:txBody>
      </p:sp>
      <p:sp>
        <p:nvSpPr>
          <p:cNvPr id="11" name="Rectangle 2"/>
          <p:cNvSpPr>
            <a:spLocks noChangeArrowheads="1"/>
          </p:cNvSpPr>
          <p:nvPr/>
        </p:nvSpPr>
        <p:spPr bwMode="black">
          <a:xfrm>
            <a:off x="2260600" y="1573959"/>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a:latin typeface="+mn-ea"/>
                <a:ea typeface="+mn-ea"/>
              </a:rPr>
              <a:t>一般性建模问题</a:t>
            </a:r>
          </a:p>
        </p:txBody>
      </p:sp>
      <p:grpSp>
        <p:nvGrpSpPr>
          <p:cNvPr id="12" name="Group 3"/>
          <p:cNvGrpSpPr>
            <a:grpSpLocks/>
          </p:cNvGrpSpPr>
          <p:nvPr/>
        </p:nvGrpSpPr>
        <p:grpSpPr bwMode="auto">
          <a:xfrm>
            <a:off x="2873651" y="1945397"/>
            <a:ext cx="6675545" cy="886242"/>
            <a:chOff x="1276" y="764"/>
            <a:chExt cx="4105" cy="411"/>
          </a:xfrm>
        </p:grpSpPr>
        <p:graphicFrame>
          <p:nvGraphicFramePr>
            <p:cNvPr id="13" name="Object 4"/>
            <p:cNvGraphicFramePr>
              <a:graphicFrameLocks/>
            </p:cNvGraphicFramePr>
            <p:nvPr>
              <p:extLst>
                <p:ext uri="{D42A27DB-BD31-4B8C-83A1-F6EECF244321}">
                  <p14:modId xmlns:p14="http://schemas.microsoft.com/office/powerpoint/2010/main" val="1580953191"/>
                </p:ext>
              </p:extLst>
            </p:nvPr>
          </p:nvGraphicFramePr>
          <p:xfrm>
            <a:off x="1276" y="764"/>
            <a:ext cx="1730" cy="387"/>
          </p:xfrm>
          <a:graphic>
            <a:graphicData uri="http://schemas.openxmlformats.org/presentationml/2006/ole">
              <mc:AlternateContent xmlns:mc="http://schemas.openxmlformats.org/markup-compatibility/2006">
                <mc:Choice xmlns:v="urn:schemas-microsoft-com:vml" Requires="v">
                  <p:oleObj spid="_x0000_s158498" name="Equation" r:id="rId3" imgW="876240" imgH="241200" progId="Equation.DSMT4">
                    <p:embed/>
                  </p:oleObj>
                </mc:Choice>
                <mc:Fallback>
                  <p:oleObj name="Equation" r:id="rId3" imgW="876240" imgH="241200" progId="Equation.DSMT4">
                    <p:embed/>
                    <p:pic>
                      <p:nvPicPr>
                        <p:cNvPr id="11287" name="Object 4"/>
                        <p:cNvPicPr>
                          <a:picLocks noChangeArrowheads="1"/>
                        </p:cNvPicPr>
                        <p:nvPr/>
                      </p:nvPicPr>
                      <p:blipFill>
                        <a:blip r:embed="rId4"/>
                        <a:srcRect/>
                        <a:stretch>
                          <a:fillRect/>
                        </a:stretch>
                      </p:blipFill>
                      <p:spPr bwMode="black">
                        <a:xfrm>
                          <a:off x="1276" y="764"/>
                          <a:ext cx="1730" cy="387"/>
                        </a:xfrm>
                        <a:prstGeom prst="rect">
                          <a:avLst/>
                        </a:prstGeom>
                        <a:noFill/>
                        <a:ln>
                          <a:noFill/>
                        </a:ln>
                        <a:effectLst/>
                      </p:spPr>
                    </p:pic>
                  </p:oleObj>
                </mc:Fallback>
              </mc:AlternateContent>
            </a:graphicData>
          </a:graphic>
        </p:graphicFrame>
        <p:sp>
          <p:nvSpPr>
            <p:cNvPr id="15" name="Rectangle 5"/>
            <p:cNvSpPr>
              <a:spLocks noChangeArrowheads="1"/>
            </p:cNvSpPr>
            <p:nvPr/>
          </p:nvSpPr>
          <p:spPr bwMode="black">
            <a:xfrm>
              <a:off x="3736" y="845"/>
              <a:ext cx="680" cy="307"/>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graphicFrame>
          <p:nvGraphicFramePr>
            <p:cNvPr id="16" name="Object 6"/>
            <p:cNvGraphicFramePr>
              <a:graphicFrameLocks/>
            </p:cNvGraphicFramePr>
            <p:nvPr>
              <p:extLst>
                <p:ext uri="{D42A27DB-BD31-4B8C-83A1-F6EECF244321}">
                  <p14:modId xmlns:p14="http://schemas.microsoft.com/office/powerpoint/2010/main" val="3305625080"/>
                </p:ext>
              </p:extLst>
            </p:nvPr>
          </p:nvGraphicFramePr>
          <p:xfrm>
            <a:off x="5027" y="836"/>
            <a:ext cx="354" cy="304"/>
          </p:xfrm>
          <a:graphic>
            <a:graphicData uri="http://schemas.openxmlformats.org/presentationml/2006/ole">
              <mc:AlternateContent xmlns:mc="http://schemas.openxmlformats.org/markup-compatibility/2006">
                <mc:Choice xmlns:v="urn:schemas-microsoft-com:vml" Requires="v">
                  <p:oleObj spid="_x0000_s158499" name="Equation" r:id="rId5" imgW="126720" imgH="152280" progId="Equation.DSMT4">
                    <p:embed/>
                  </p:oleObj>
                </mc:Choice>
                <mc:Fallback>
                  <p:oleObj name="Equation" r:id="rId5" imgW="126720" imgH="152280" progId="Equation.DSMT4">
                    <p:embed/>
                    <p:pic>
                      <p:nvPicPr>
                        <p:cNvPr id="11289" name="Object 6"/>
                        <p:cNvPicPr>
                          <a:picLocks noChangeArrowheads="1"/>
                        </p:cNvPicPr>
                        <p:nvPr/>
                      </p:nvPicPr>
                      <p:blipFill>
                        <a:blip r:embed="rId6"/>
                        <a:srcRect/>
                        <a:stretch>
                          <a:fillRect/>
                        </a:stretch>
                      </p:blipFill>
                      <p:spPr bwMode="black">
                        <a:xfrm>
                          <a:off x="5027" y="836"/>
                          <a:ext cx="354" cy="304"/>
                        </a:xfrm>
                        <a:prstGeom prst="rect">
                          <a:avLst/>
                        </a:prstGeom>
                        <a:noFill/>
                        <a:ln>
                          <a:noFill/>
                        </a:ln>
                        <a:effectLst/>
                      </p:spPr>
                    </p:pic>
                  </p:oleObj>
                </mc:Fallback>
              </mc:AlternateContent>
            </a:graphicData>
          </a:graphic>
        </p:graphicFrame>
        <p:graphicFrame>
          <p:nvGraphicFramePr>
            <p:cNvPr id="17" name="Object 7"/>
            <p:cNvGraphicFramePr>
              <a:graphicFrameLocks/>
            </p:cNvGraphicFramePr>
            <p:nvPr>
              <p:extLst>
                <p:ext uri="{D42A27DB-BD31-4B8C-83A1-F6EECF244321}">
                  <p14:modId xmlns:p14="http://schemas.microsoft.com/office/powerpoint/2010/main" val="2690180292"/>
                </p:ext>
              </p:extLst>
            </p:nvPr>
          </p:nvGraphicFramePr>
          <p:xfrm>
            <a:off x="3731" y="838"/>
            <a:ext cx="691" cy="337"/>
          </p:xfrm>
          <a:graphic>
            <a:graphicData uri="http://schemas.openxmlformats.org/presentationml/2006/ole">
              <mc:AlternateContent xmlns:mc="http://schemas.openxmlformats.org/markup-compatibility/2006">
                <mc:Choice xmlns:v="urn:schemas-microsoft-com:vml" Requires="v">
                  <p:oleObj spid="_x0000_s158500" name="Equation" r:id="rId7" imgW="317160" imgH="190440" progId="Equation.DSMT4">
                    <p:embed/>
                  </p:oleObj>
                </mc:Choice>
                <mc:Fallback>
                  <p:oleObj name="Equation" r:id="rId7" imgW="317160" imgH="190440" progId="Equation.DSMT4">
                    <p:embed/>
                    <p:pic>
                      <p:nvPicPr>
                        <p:cNvPr id="11290" name="Object 7"/>
                        <p:cNvPicPr>
                          <a:picLocks noChangeArrowheads="1"/>
                        </p:cNvPicPr>
                        <p:nvPr/>
                      </p:nvPicPr>
                      <p:blipFill>
                        <a:blip r:embed="rId8"/>
                        <a:srcRect/>
                        <a:stretch>
                          <a:fillRect/>
                        </a:stretch>
                      </p:blipFill>
                      <p:spPr bwMode="black">
                        <a:xfrm>
                          <a:off x="3731" y="838"/>
                          <a:ext cx="691" cy="337"/>
                        </a:xfrm>
                        <a:prstGeom prst="rect">
                          <a:avLst/>
                        </a:prstGeom>
                        <a:noFill/>
                        <a:ln>
                          <a:noFill/>
                        </a:ln>
                        <a:effectLst/>
                      </p:spPr>
                    </p:pic>
                  </p:oleObj>
                </mc:Fallback>
              </mc:AlternateContent>
            </a:graphicData>
          </a:graphic>
        </p:graphicFrame>
        <p:sp>
          <p:nvSpPr>
            <p:cNvPr id="18" name="Line 8"/>
            <p:cNvSpPr>
              <a:spLocks noChangeShapeType="1"/>
            </p:cNvSpPr>
            <p:nvPr/>
          </p:nvSpPr>
          <p:spPr bwMode="black">
            <a:xfrm>
              <a:off x="3107" y="981"/>
              <a:ext cx="589"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 name="Line 9"/>
            <p:cNvSpPr>
              <a:spLocks noChangeShapeType="1"/>
            </p:cNvSpPr>
            <p:nvPr/>
          </p:nvSpPr>
          <p:spPr bwMode="black">
            <a:xfrm>
              <a:off x="4422" y="981"/>
              <a:ext cx="544"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4" name="Rectangle 10"/>
          <p:cNvSpPr>
            <a:spLocks noChangeArrowheads="1"/>
          </p:cNvSpPr>
          <p:nvPr/>
        </p:nvSpPr>
        <p:spPr bwMode="auto">
          <a:xfrm>
            <a:off x="9101137" y="3590084"/>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使得</a:t>
            </a:r>
          </a:p>
        </p:txBody>
      </p:sp>
      <p:sp>
        <p:nvSpPr>
          <p:cNvPr id="25" name="Rectangle 11"/>
          <p:cNvSpPr>
            <a:spLocks noChangeArrowheads="1"/>
          </p:cNvSpPr>
          <p:nvPr/>
        </p:nvSpPr>
        <p:spPr bwMode="auto">
          <a:xfrm>
            <a:off x="6869112" y="3590084"/>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和</a:t>
            </a:r>
          </a:p>
        </p:txBody>
      </p:sp>
      <p:sp>
        <p:nvSpPr>
          <p:cNvPr id="26" name="Rectangle 12"/>
          <p:cNvSpPr>
            <a:spLocks noChangeArrowheads="1"/>
          </p:cNvSpPr>
          <p:nvPr/>
        </p:nvSpPr>
        <p:spPr bwMode="auto">
          <a:xfrm>
            <a:off x="2355850" y="2928097"/>
            <a:ext cx="6970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如果变量间近似线性相关，则存在低维向量</a:t>
            </a:r>
          </a:p>
        </p:txBody>
      </p:sp>
      <p:sp>
        <p:nvSpPr>
          <p:cNvPr id="27" name="Rectangle 13"/>
          <p:cNvSpPr>
            <a:spLocks noChangeArrowheads="1"/>
          </p:cNvSpPr>
          <p:nvPr/>
        </p:nvSpPr>
        <p:spPr bwMode="auto">
          <a:xfrm>
            <a:off x="2384425" y="4856909"/>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所以，一旦知道</a:t>
            </a:r>
          </a:p>
        </p:txBody>
      </p:sp>
      <p:graphicFrame>
        <p:nvGraphicFramePr>
          <p:cNvPr id="28" name="Object 14"/>
          <p:cNvGraphicFramePr>
            <a:graphicFrameLocks/>
          </p:cNvGraphicFramePr>
          <p:nvPr>
            <p:extLst>
              <p:ext uri="{D42A27DB-BD31-4B8C-83A1-F6EECF244321}">
                <p14:modId xmlns:p14="http://schemas.microsoft.com/office/powerpoint/2010/main" val="1270010197"/>
              </p:ext>
            </p:extLst>
          </p:nvPr>
        </p:nvGraphicFramePr>
        <p:xfrm>
          <a:off x="2717093" y="3388449"/>
          <a:ext cx="4080582" cy="809168"/>
        </p:xfrm>
        <a:graphic>
          <a:graphicData uri="http://schemas.openxmlformats.org/presentationml/2006/ole">
            <mc:AlternateContent xmlns:mc="http://schemas.openxmlformats.org/markup-compatibility/2006">
              <mc:Choice xmlns:v="urn:schemas-microsoft-com:vml" Requires="v">
                <p:oleObj spid="_x0000_s158501" name="Equation" r:id="rId9" imgW="1257120" imgH="241200" progId="Equation.DSMT4">
                  <p:embed/>
                </p:oleObj>
              </mc:Choice>
              <mc:Fallback>
                <p:oleObj name="Equation" r:id="rId9" imgW="1257120" imgH="241200" progId="Equation.DSMT4">
                  <p:embed/>
                  <p:pic>
                    <p:nvPicPr>
                      <p:cNvPr id="11272" name="Object 14"/>
                      <p:cNvPicPr>
                        <a:picLocks noChangeArrowheads="1"/>
                      </p:cNvPicPr>
                      <p:nvPr/>
                    </p:nvPicPr>
                    <p:blipFill>
                      <a:blip r:embed="rId10"/>
                      <a:srcRect/>
                      <a:stretch>
                        <a:fillRect/>
                      </a:stretch>
                    </p:blipFill>
                    <p:spPr bwMode="black">
                      <a:xfrm>
                        <a:off x="2717093" y="3388449"/>
                        <a:ext cx="4080582" cy="809168"/>
                      </a:xfrm>
                      <a:prstGeom prst="rect">
                        <a:avLst/>
                      </a:prstGeom>
                      <a:noFill/>
                      <a:ln>
                        <a:noFill/>
                      </a:ln>
                      <a:effectLst/>
                    </p:spPr>
                  </p:pic>
                </p:oleObj>
              </mc:Fallback>
            </mc:AlternateContent>
          </a:graphicData>
        </a:graphic>
      </p:graphicFrame>
      <p:graphicFrame>
        <p:nvGraphicFramePr>
          <p:cNvPr id="29" name="Object 15"/>
          <p:cNvGraphicFramePr>
            <a:graphicFrameLocks/>
          </p:cNvGraphicFramePr>
          <p:nvPr>
            <p:extLst>
              <p:ext uri="{D42A27DB-BD31-4B8C-83A1-F6EECF244321}">
                <p14:modId xmlns:p14="http://schemas.microsoft.com/office/powerpoint/2010/main" val="2370847802"/>
              </p:ext>
            </p:extLst>
          </p:nvPr>
        </p:nvGraphicFramePr>
        <p:xfrm>
          <a:off x="7445080" y="3480338"/>
          <a:ext cx="1665582" cy="623435"/>
        </p:xfrm>
        <a:graphic>
          <a:graphicData uri="http://schemas.openxmlformats.org/presentationml/2006/ole">
            <mc:AlternateContent xmlns:mc="http://schemas.openxmlformats.org/markup-compatibility/2006">
              <mc:Choice xmlns:v="urn:schemas-microsoft-com:vml" Requires="v">
                <p:oleObj spid="_x0000_s158502" name="Equation" r:id="rId11" imgW="482400" imgH="164880" progId="Equation.DSMT4">
                  <p:embed/>
                </p:oleObj>
              </mc:Choice>
              <mc:Fallback>
                <p:oleObj name="Equation" r:id="rId11" imgW="482400" imgH="164880" progId="Equation.DSMT4">
                  <p:embed/>
                  <p:pic>
                    <p:nvPicPr>
                      <p:cNvPr id="11273" name="Object 15"/>
                      <p:cNvPicPr>
                        <a:picLocks noChangeArrowheads="1"/>
                      </p:cNvPicPr>
                      <p:nvPr/>
                    </p:nvPicPr>
                    <p:blipFill>
                      <a:blip r:embed="rId12"/>
                      <a:srcRect/>
                      <a:stretch>
                        <a:fillRect/>
                      </a:stretch>
                    </p:blipFill>
                    <p:spPr bwMode="black">
                      <a:xfrm>
                        <a:off x="7445080" y="3480338"/>
                        <a:ext cx="1665582" cy="623435"/>
                      </a:xfrm>
                      <a:prstGeom prst="rect">
                        <a:avLst/>
                      </a:prstGeom>
                      <a:noFill/>
                      <a:ln>
                        <a:noFill/>
                      </a:ln>
                      <a:effectLst/>
                    </p:spPr>
                  </p:pic>
                </p:oleObj>
              </mc:Fallback>
            </mc:AlternateContent>
          </a:graphicData>
        </a:graphic>
      </p:graphicFrame>
      <p:graphicFrame>
        <p:nvGraphicFramePr>
          <p:cNvPr id="30" name="Object 16"/>
          <p:cNvGraphicFramePr>
            <a:graphicFrameLocks/>
          </p:cNvGraphicFramePr>
          <p:nvPr>
            <p:extLst>
              <p:ext uri="{D42A27DB-BD31-4B8C-83A1-F6EECF244321}">
                <p14:modId xmlns:p14="http://schemas.microsoft.com/office/powerpoint/2010/main" val="4050718128"/>
              </p:ext>
            </p:extLst>
          </p:nvPr>
        </p:nvGraphicFramePr>
        <p:xfrm>
          <a:off x="2511647" y="4195105"/>
          <a:ext cx="1538905" cy="589573"/>
        </p:xfrm>
        <a:graphic>
          <a:graphicData uri="http://schemas.openxmlformats.org/presentationml/2006/ole">
            <mc:AlternateContent xmlns:mc="http://schemas.openxmlformats.org/markup-compatibility/2006">
              <mc:Choice xmlns:v="urn:schemas-microsoft-com:vml" Requires="v">
                <p:oleObj spid="_x0000_s158503" name="Equation" r:id="rId13" imgW="380880" imgH="152280" progId="Equation.DSMT4">
                  <p:embed/>
                </p:oleObj>
              </mc:Choice>
              <mc:Fallback>
                <p:oleObj name="Equation" r:id="rId13" imgW="380880" imgH="152280" progId="Equation.DSMT4">
                  <p:embed/>
                  <p:pic>
                    <p:nvPicPr>
                      <p:cNvPr id="11274" name="Object 16"/>
                      <p:cNvPicPr>
                        <a:picLocks noChangeArrowheads="1"/>
                      </p:cNvPicPr>
                      <p:nvPr/>
                    </p:nvPicPr>
                    <p:blipFill>
                      <a:blip r:embed="rId14"/>
                      <a:srcRect/>
                      <a:stretch>
                        <a:fillRect/>
                      </a:stretch>
                    </p:blipFill>
                    <p:spPr bwMode="black">
                      <a:xfrm>
                        <a:off x="2511647" y="4195105"/>
                        <a:ext cx="1538905" cy="589573"/>
                      </a:xfrm>
                      <a:prstGeom prst="rect">
                        <a:avLst/>
                      </a:prstGeom>
                      <a:noFill/>
                      <a:ln>
                        <a:noFill/>
                      </a:ln>
                      <a:effectLst/>
                    </p:spPr>
                  </p:pic>
                </p:oleObj>
              </mc:Fallback>
            </mc:AlternateContent>
          </a:graphicData>
        </a:graphic>
      </p:graphicFrame>
      <p:sp>
        <p:nvSpPr>
          <p:cNvPr id="31" name="Rectangle 17"/>
          <p:cNvSpPr>
            <a:spLocks noChangeArrowheads="1"/>
          </p:cNvSpPr>
          <p:nvPr/>
        </p:nvSpPr>
        <p:spPr bwMode="auto">
          <a:xfrm>
            <a:off x="3844925" y="4193334"/>
            <a:ext cx="125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，于是</a:t>
            </a:r>
          </a:p>
        </p:txBody>
      </p:sp>
      <p:graphicFrame>
        <p:nvGraphicFramePr>
          <p:cNvPr id="32" name="Object 18"/>
          <p:cNvGraphicFramePr>
            <a:graphicFrameLocks/>
          </p:cNvGraphicFramePr>
          <p:nvPr>
            <p:extLst>
              <p:ext uri="{D42A27DB-BD31-4B8C-83A1-F6EECF244321}">
                <p14:modId xmlns:p14="http://schemas.microsoft.com/office/powerpoint/2010/main" val="2018079411"/>
              </p:ext>
            </p:extLst>
          </p:nvPr>
        </p:nvGraphicFramePr>
        <p:xfrm>
          <a:off x="5162088" y="4159816"/>
          <a:ext cx="3765727" cy="634386"/>
        </p:xfrm>
        <a:graphic>
          <a:graphicData uri="http://schemas.openxmlformats.org/presentationml/2006/ole">
            <mc:AlternateContent xmlns:mc="http://schemas.openxmlformats.org/markup-compatibility/2006">
              <mc:Choice xmlns:v="urn:schemas-microsoft-com:vml" Requires="v">
                <p:oleObj spid="_x0000_s158504" name="Equation" r:id="rId15" imgW="1358640" imgH="215640" progId="Equation.DSMT4">
                  <p:embed/>
                </p:oleObj>
              </mc:Choice>
              <mc:Fallback>
                <p:oleObj name="Equation" r:id="rId15" imgW="1358640" imgH="215640" progId="Equation.DSMT4">
                  <p:embed/>
                  <p:pic>
                    <p:nvPicPr>
                      <p:cNvPr id="11276" name="Object 18"/>
                      <p:cNvPicPr>
                        <a:picLocks noChangeArrowheads="1"/>
                      </p:cNvPicPr>
                      <p:nvPr/>
                    </p:nvPicPr>
                    <p:blipFill>
                      <a:blip r:embed="rId16"/>
                      <a:srcRect/>
                      <a:stretch>
                        <a:fillRect/>
                      </a:stretch>
                    </p:blipFill>
                    <p:spPr bwMode="black">
                      <a:xfrm>
                        <a:off x="5162088" y="4159816"/>
                        <a:ext cx="3765727" cy="634386"/>
                      </a:xfrm>
                      <a:prstGeom prst="rect">
                        <a:avLst/>
                      </a:prstGeom>
                      <a:noFill/>
                      <a:ln>
                        <a:noFill/>
                      </a:ln>
                      <a:effectLst/>
                    </p:spPr>
                  </p:pic>
                </p:oleObj>
              </mc:Fallback>
            </mc:AlternateContent>
          </a:graphicData>
        </a:graphic>
      </p:graphicFrame>
      <p:graphicFrame>
        <p:nvGraphicFramePr>
          <p:cNvPr id="33" name="Object 19"/>
          <p:cNvGraphicFramePr>
            <a:graphicFrameLocks/>
          </p:cNvGraphicFramePr>
          <p:nvPr>
            <p:extLst>
              <p:ext uri="{D42A27DB-BD31-4B8C-83A1-F6EECF244321}">
                <p14:modId xmlns:p14="http://schemas.microsoft.com/office/powerpoint/2010/main" val="1046197958"/>
              </p:ext>
            </p:extLst>
          </p:nvPr>
        </p:nvGraphicFramePr>
        <p:xfrm>
          <a:off x="4924426" y="4928346"/>
          <a:ext cx="390525" cy="381000"/>
        </p:xfrm>
        <a:graphic>
          <a:graphicData uri="http://schemas.openxmlformats.org/presentationml/2006/ole">
            <mc:AlternateContent xmlns:mc="http://schemas.openxmlformats.org/markup-compatibility/2006">
              <mc:Choice xmlns:v="urn:schemas-microsoft-com:vml" Requires="v">
                <p:oleObj spid="_x0000_s158505" name="公式" r:id="rId17" imgW="9450" imgH="9435" progId="Equation.3">
                  <p:embed/>
                </p:oleObj>
              </mc:Choice>
              <mc:Fallback>
                <p:oleObj name="公式" r:id="rId17" imgW="9450" imgH="9435" progId="Equation.3">
                  <p:embed/>
                  <p:pic>
                    <p:nvPicPr>
                      <p:cNvPr id="11277"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black">
                      <a:xfrm>
                        <a:off x="4924426" y="4928346"/>
                        <a:ext cx="390525"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Rectangle 20"/>
          <p:cNvSpPr>
            <a:spLocks noChangeArrowheads="1"/>
          </p:cNvSpPr>
          <p:nvPr/>
        </p:nvSpPr>
        <p:spPr bwMode="auto">
          <a:xfrm>
            <a:off x="5211762" y="4856909"/>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l"/>
            <a:r>
              <a:rPr kumimoji="1" lang="zh-CN" altLang="en-US" sz="2800">
                <a:latin typeface="+mn-ea"/>
                <a:ea typeface="+mn-ea"/>
              </a:rPr>
              <a:t>的样本数据，可考虑低维问题</a:t>
            </a:r>
          </a:p>
        </p:txBody>
      </p:sp>
      <p:grpSp>
        <p:nvGrpSpPr>
          <p:cNvPr id="35" name="Group 21"/>
          <p:cNvGrpSpPr>
            <a:grpSpLocks/>
          </p:cNvGrpSpPr>
          <p:nvPr/>
        </p:nvGrpSpPr>
        <p:grpSpPr bwMode="auto">
          <a:xfrm>
            <a:off x="3238502" y="5282334"/>
            <a:ext cx="6259513" cy="989013"/>
            <a:chOff x="1228" y="3152"/>
            <a:chExt cx="3943" cy="623"/>
          </a:xfrm>
        </p:grpSpPr>
        <p:graphicFrame>
          <p:nvGraphicFramePr>
            <p:cNvPr id="36" name="Object 22"/>
            <p:cNvGraphicFramePr>
              <a:graphicFrameLocks/>
            </p:cNvGraphicFramePr>
            <p:nvPr>
              <p:extLst>
                <p:ext uri="{D42A27DB-BD31-4B8C-83A1-F6EECF244321}">
                  <p14:modId xmlns:p14="http://schemas.microsoft.com/office/powerpoint/2010/main" val="2320054985"/>
                </p:ext>
              </p:extLst>
            </p:nvPr>
          </p:nvGraphicFramePr>
          <p:xfrm>
            <a:off x="1228" y="3152"/>
            <a:ext cx="1810" cy="623"/>
          </p:xfrm>
          <a:graphic>
            <a:graphicData uri="http://schemas.openxmlformats.org/presentationml/2006/ole">
              <mc:AlternateContent xmlns:mc="http://schemas.openxmlformats.org/markup-compatibility/2006">
                <mc:Choice xmlns:v="urn:schemas-microsoft-com:vml" Requires="v">
                  <p:oleObj spid="_x0000_s158506" name="Equation" r:id="rId19" imgW="876240" imgH="241200" progId="Equation.DSMT4">
                    <p:embed/>
                  </p:oleObj>
                </mc:Choice>
                <mc:Fallback>
                  <p:oleObj name="Equation" r:id="rId19" imgW="876240" imgH="241200" progId="Equation.DSMT4">
                    <p:embed/>
                    <p:pic>
                      <p:nvPicPr>
                        <p:cNvPr id="11281" name="Object 22"/>
                        <p:cNvPicPr>
                          <a:picLocks noChangeArrowheads="1"/>
                        </p:cNvPicPr>
                        <p:nvPr/>
                      </p:nvPicPr>
                      <p:blipFill>
                        <a:blip r:embed="rId20"/>
                        <a:srcRect/>
                        <a:stretch>
                          <a:fillRect/>
                        </a:stretch>
                      </p:blipFill>
                      <p:spPr bwMode="black">
                        <a:xfrm>
                          <a:off x="1228" y="3152"/>
                          <a:ext cx="1810" cy="623"/>
                        </a:xfrm>
                        <a:prstGeom prst="rect">
                          <a:avLst/>
                        </a:prstGeom>
                        <a:noFill/>
                        <a:ln>
                          <a:noFill/>
                        </a:ln>
                        <a:effectLst/>
                      </p:spPr>
                    </p:pic>
                  </p:oleObj>
                </mc:Fallback>
              </mc:AlternateContent>
            </a:graphicData>
          </a:graphic>
        </p:graphicFrame>
        <p:sp>
          <p:nvSpPr>
            <p:cNvPr id="37" name="Rectangle 23"/>
            <p:cNvSpPr>
              <a:spLocks noChangeArrowheads="1"/>
            </p:cNvSpPr>
            <p:nvPr/>
          </p:nvSpPr>
          <p:spPr bwMode="black">
            <a:xfrm>
              <a:off x="3470" y="3249"/>
              <a:ext cx="768" cy="48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graphicFrame>
          <p:nvGraphicFramePr>
            <p:cNvPr id="38" name="Object 24"/>
            <p:cNvGraphicFramePr>
              <a:graphicFrameLocks/>
            </p:cNvGraphicFramePr>
            <p:nvPr>
              <p:extLst>
                <p:ext uri="{D42A27DB-BD31-4B8C-83A1-F6EECF244321}">
                  <p14:modId xmlns:p14="http://schemas.microsoft.com/office/powerpoint/2010/main" val="1575835048"/>
                </p:ext>
              </p:extLst>
            </p:nvPr>
          </p:nvGraphicFramePr>
          <p:xfrm>
            <a:off x="4618" y="3324"/>
            <a:ext cx="553" cy="381"/>
          </p:xfrm>
          <a:graphic>
            <a:graphicData uri="http://schemas.openxmlformats.org/presentationml/2006/ole">
              <mc:AlternateContent xmlns:mc="http://schemas.openxmlformats.org/markup-compatibility/2006">
                <mc:Choice xmlns:v="urn:schemas-microsoft-com:vml" Requires="v">
                  <p:oleObj spid="_x0000_s158507" name="Equation" r:id="rId21" imgW="126720" imgH="152280" progId="Equation.DSMT4">
                    <p:embed/>
                  </p:oleObj>
                </mc:Choice>
                <mc:Fallback>
                  <p:oleObj name="Equation" r:id="rId21" imgW="126720" imgH="152280" progId="Equation.DSMT4">
                    <p:embed/>
                    <p:pic>
                      <p:nvPicPr>
                        <p:cNvPr id="11283" name="Object 24"/>
                        <p:cNvPicPr>
                          <a:picLocks noChangeArrowheads="1"/>
                        </p:cNvPicPr>
                        <p:nvPr/>
                      </p:nvPicPr>
                      <p:blipFill>
                        <a:blip r:embed="rId22"/>
                        <a:srcRect/>
                        <a:stretch>
                          <a:fillRect/>
                        </a:stretch>
                      </p:blipFill>
                      <p:spPr bwMode="black">
                        <a:xfrm>
                          <a:off x="4618" y="3324"/>
                          <a:ext cx="553" cy="381"/>
                        </a:xfrm>
                        <a:prstGeom prst="rect">
                          <a:avLst/>
                        </a:prstGeom>
                        <a:noFill/>
                        <a:ln>
                          <a:noFill/>
                        </a:ln>
                        <a:effectLst/>
                      </p:spPr>
                    </p:pic>
                  </p:oleObj>
                </mc:Fallback>
              </mc:AlternateContent>
            </a:graphicData>
          </a:graphic>
        </p:graphicFrame>
        <p:graphicFrame>
          <p:nvGraphicFramePr>
            <p:cNvPr id="39" name="Object 25"/>
            <p:cNvGraphicFramePr>
              <a:graphicFrameLocks/>
            </p:cNvGraphicFramePr>
            <p:nvPr>
              <p:extLst>
                <p:ext uri="{D42A27DB-BD31-4B8C-83A1-F6EECF244321}">
                  <p14:modId xmlns:p14="http://schemas.microsoft.com/office/powerpoint/2010/main" val="2093088563"/>
                </p:ext>
              </p:extLst>
            </p:nvPr>
          </p:nvGraphicFramePr>
          <p:xfrm>
            <a:off x="3512" y="3305"/>
            <a:ext cx="750" cy="414"/>
          </p:xfrm>
          <a:graphic>
            <a:graphicData uri="http://schemas.openxmlformats.org/presentationml/2006/ole">
              <mc:AlternateContent xmlns:mc="http://schemas.openxmlformats.org/markup-compatibility/2006">
                <mc:Choice xmlns:v="urn:schemas-microsoft-com:vml" Requires="v">
                  <p:oleObj spid="_x0000_s158508" name="Equation" r:id="rId23" imgW="317160" imgH="177480" progId="Equation.DSMT4">
                    <p:embed/>
                  </p:oleObj>
                </mc:Choice>
                <mc:Fallback>
                  <p:oleObj name="Equation" r:id="rId23" imgW="317160" imgH="177480" progId="Equation.DSMT4">
                    <p:embed/>
                    <p:pic>
                      <p:nvPicPr>
                        <p:cNvPr id="11284" name="Object 25"/>
                        <p:cNvPicPr>
                          <a:picLocks noChangeArrowheads="1"/>
                        </p:cNvPicPr>
                        <p:nvPr/>
                      </p:nvPicPr>
                      <p:blipFill>
                        <a:blip r:embed="rId24"/>
                        <a:srcRect/>
                        <a:stretch>
                          <a:fillRect/>
                        </a:stretch>
                      </p:blipFill>
                      <p:spPr bwMode="black">
                        <a:xfrm>
                          <a:off x="3512" y="3305"/>
                          <a:ext cx="750" cy="414"/>
                        </a:xfrm>
                        <a:prstGeom prst="rect">
                          <a:avLst/>
                        </a:prstGeom>
                        <a:noFill/>
                        <a:ln>
                          <a:noFill/>
                        </a:ln>
                        <a:effectLst/>
                      </p:spPr>
                    </p:pic>
                  </p:oleObj>
                </mc:Fallback>
              </mc:AlternateContent>
            </a:graphicData>
          </a:graphic>
        </p:graphicFrame>
        <p:sp>
          <p:nvSpPr>
            <p:cNvPr id="40" name="Line 26"/>
            <p:cNvSpPr>
              <a:spLocks noChangeShapeType="1"/>
            </p:cNvSpPr>
            <p:nvPr/>
          </p:nvSpPr>
          <p:spPr bwMode="black">
            <a:xfrm>
              <a:off x="3072" y="3486"/>
              <a:ext cx="336"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1" name="Line 27"/>
            <p:cNvSpPr>
              <a:spLocks noChangeShapeType="1"/>
            </p:cNvSpPr>
            <p:nvPr/>
          </p:nvSpPr>
          <p:spPr bwMode="black">
            <a:xfrm>
              <a:off x="4272" y="3486"/>
              <a:ext cx="336"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aphicFrame>
        <p:nvGraphicFramePr>
          <p:cNvPr id="42" name="Object 16"/>
          <p:cNvGraphicFramePr>
            <a:graphicFrameLocks/>
          </p:cNvGraphicFramePr>
          <p:nvPr>
            <p:extLst>
              <p:ext uri="{D42A27DB-BD31-4B8C-83A1-F6EECF244321}">
                <p14:modId xmlns:p14="http://schemas.microsoft.com/office/powerpoint/2010/main" val="3734049740"/>
              </p:ext>
            </p:extLst>
          </p:nvPr>
        </p:nvGraphicFramePr>
        <p:xfrm>
          <a:off x="4909344" y="4895009"/>
          <a:ext cx="461962" cy="442912"/>
        </p:xfrm>
        <a:graphic>
          <a:graphicData uri="http://schemas.openxmlformats.org/presentationml/2006/ole">
            <mc:AlternateContent xmlns:mc="http://schemas.openxmlformats.org/markup-compatibility/2006">
              <mc:Choice xmlns:v="urn:schemas-microsoft-com:vml" Requires="v">
                <p:oleObj spid="_x0000_s158509" name="Equation" r:id="rId25" imgW="114120" imgH="114120" progId="Equation.DSMT4">
                  <p:embed/>
                </p:oleObj>
              </mc:Choice>
              <mc:Fallback>
                <p:oleObj name="Equation" r:id="rId25" imgW="114120" imgH="114120" progId="Equation.DSMT4">
                  <p:embed/>
                  <p:pic>
                    <p:nvPicPr>
                      <p:cNvPr id="30" name="Object 16"/>
                      <p:cNvPicPr>
                        <a:picLocks noChangeArrowheads="1"/>
                      </p:cNvPicPr>
                      <p:nvPr/>
                    </p:nvPicPr>
                    <p:blipFill>
                      <a:blip r:embed="rId26"/>
                      <a:srcRect/>
                      <a:stretch>
                        <a:fillRect/>
                      </a:stretch>
                    </p:blipFill>
                    <p:spPr bwMode="black">
                      <a:xfrm>
                        <a:off x="4909344" y="4895009"/>
                        <a:ext cx="461962" cy="4429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06988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系统工程">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系统工程" id="{AD3A53AF-74F2-4AE4-8160-0EC64E7E757B}" vid="{A9074BAC-8250-4CD5-A49D-59397D55BE6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4201</TotalTime>
  <Words>2703</Words>
  <Application>Microsoft Office PowerPoint</Application>
  <PresentationFormat>宽屏</PresentationFormat>
  <Paragraphs>907</Paragraphs>
  <Slides>75</Slides>
  <Notes>0</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3</vt:i4>
      </vt:variant>
      <vt:variant>
        <vt:lpstr>幻灯片标题</vt:lpstr>
      </vt:variant>
      <vt:variant>
        <vt:i4>75</vt:i4>
      </vt:variant>
    </vt:vector>
  </HeadingPairs>
  <TitlesOfParts>
    <vt:vector size="88" baseType="lpstr">
      <vt:lpstr>Microsoft Yahei</vt:lpstr>
      <vt:lpstr>等线</vt:lpstr>
      <vt:lpstr>黑体</vt:lpstr>
      <vt:lpstr>华文仿宋</vt:lpstr>
      <vt:lpstr>微软雅黑</vt:lpstr>
      <vt:lpstr>Arial</vt:lpstr>
      <vt:lpstr>Times New Roman</vt:lpstr>
      <vt:lpstr>Wingdings</vt:lpstr>
      <vt:lpstr>Office 主题​​</vt:lpstr>
      <vt:lpstr>系统工程</vt:lpstr>
      <vt:lpstr>Equation</vt:lpstr>
      <vt:lpstr>剪辑</vt:lpstr>
      <vt:lpstr>公式</vt:lpstr>
      <vt:lpstr>PowerPoint 演示文稿</vt:lpstr>
      <vt:lpstr> 主成分分析方法</vt:lpstr>
      <vt:lpstr>内容和重点</vt:lpstr>
      <vt:lpstr>主成分分析方法</vt:lpstr>
      <vt:lpstr>主成分分析方法</vt:lpstr>
      <vt:lpstr>主成分分析方法</vt:lpstr>
      <vt:lpstr>主成分分析方法</vt:lpstr>
      <vt:lpstr>主成分分析方法</vt:lpstr>
      <vt:lpstr>主成分分析方法</vt:lpstr>
      <vt:lpstr>主成分分析方法——基本原理</vt:lpstr>
      <vt:lpstr>主成分分析方法——基本原理</vt:lpstr>
      <vt:lpstr>PowerPoint 演示文稿</vt:lpstr>
      <vt:lpstr>主成分分析方法——基本原理</vt:lpstr>
      <vt:lpstr>主成分分析方法——基本原理</vt:lpstr>
      <vt:lpstr>主成分分析方法——基本原理</vt:lpstr>
      <vt:lpstr>PowerPoint 演示文稿</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主成分分析方法——基本原理</vt:lpstr>
      <vt:lpstr>主成分分析方法——有关性质</vt:lpstr>
      <vt:lpstr>主成分分析方法——有关性质</vt:lpstr>
      <vt:lpstr>主成分分析方法——有关性质</vt:lpstr>
      <vt:lpstr>主成分分析方法——有关性质</vt:lpstr>
      <vt:lpstr>主成分分析方法——有关性质</vt:lpstr>
      <vt:lpstr>主成分分析方法——有关性质</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主成分分析方法——数据压缩</vt:lpstr>
      <vt:lpstr>主成分分析方法——线性回归</vt:lpstr>
      <vt:lpstr>主成分分析方法——线性回归</vt:lpstr>
      <vt:lpstr>主成分分析方法——线性回归</vt:lpstr>
      <vt:lpstr>主成分分析方法——线性回归</vt:lpstr>
      <vt:lpstr>主成分分析方法——线性回归</vt:lpstr>
      <vt:lpstr>主成分分析方法——线性回归</vt:lpstr>
      <vt:lpstr>主成分分析方法——线性回归</vt:lpstr>
      <vt:lpstr>主成分分析方法——线性回归</vt:lpstr>
      <vt:lpstr>主成分分析方法</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张若冰</dc:creator>
  <cp:lastModifiedBy>jgb</cp:lastModifiedBy>
  <cp:revision>374</cp:revision>
  <cp:lastPrinted>2017-09-26T11:14:02Z</cp:lastPrinted>
  <dcterms:created xsi:type="dcterms:W3CDTF">2017-09-22T12:29:02Z</dcterms:created>
  <dcterms:modified xsi:type="dcterms:W3CDTF">2022-04-02T10:58:49Z</dcterms:modified>
</cp:coreProperties>
</file>